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00" r:id="rId2"/>
  </p:sldMasterIdLst>
  <p:notesMasterIdLst>
    <p:notesMasterId r:id="rId32"/>
  </p:notesMasterIdLst>
  <p:handoutMasterIdLst>
    <p:handoutMasterId r:id="rId33"/>
  </p:handoutMasterIdLst>
  <p:sldIdLst>
    <p:sldId id="284" r:id="rId3"/>
    <p:sldId id="296" r:id="rId4"/>
    <p:sldId id="519" r:id="rId5"/>
    <p:sldId id="339" r:id="rId6"/>
    <p:sldId id="298" r:id="rId7"/>
    <p:sldId id="546" r:id="rId8"/>
    <p:sldId id="542" r:id="rId9"/>
    <p:sldId id="299" r:id="rId10"/>
    <p:sldId id="502" r:id="rId11"/>
    <p:sldId id="510" r:id="rId12"/>
    <p:sldId id="399" r:id="rId13"/>
    <p:sldId id="340" r:id="rId14"/>
    <p:sldId id="547" r:id="rId15"/>
    <p:sldId id="525" r:id="rId16"/>
    <p:sldId id="526" r:id="rId17"/>
    <p:sldId id="534" r:id="rId18"/>
    <p:sldId id="535" r:id="rId19"/>
    <p:sldId id="540" r:id="rId20"/>
    <p:sldId id="536" r:id="rId21"/>
    <p:sldId id="538" r:id="rId22"/>
    <p:sldId id="539" r:id="rId23"/>
    <p:sldId id="541" r:id="rId24"/>
    <p:sldId id="532" r:id="rId25"/>
    <p:sldId id="544" r:id="rId26"/>
    <p:sldId id="533" r:id="rId27"/>
    <p:sldId id="545" r:id="rId28"/>
    <p:sldId id="523" r:id="rId29"/>
    <p:sldId id="520" r:id="rId30"/>
    <p:sldId id="524" r:id="rId31"/>
  </p:sldIdLst>
  <p:sldSz cx="12195175" cy="6859588"/>
  <p:notesSz cx="6858000" cy="9144000"/>
  <p:defaultText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anie Koerner" initials="MK" lastIdx="21" clrIdx="0">
    <p:extLst>
      <p:ext uri="{19B8F6BF-5375-455C-9EA6-DF929625EA0E}">
        <p15:presenceInfo xmlns:p15="http://schemas.microsoft.com/office/powerpoint/2012/main" userId="S-1-5-21-1436964321-497263957-363230103-1001" providerId="AD"/>
      </p:ext>
    </p:extLst>
  </p:cmAuthor>
  <p:cmAuthor id="2" name="Sanika Willard" initials="SW" lastIdx="12" clrIdx="1">
    <p:extLst>
      <p:ext uri="{19B8F6BF-5375-455C-9EA6-DF929625EA0E}">
        <p15:presenceInfo xmlns:p15="http://schemas.microsoft.com/office/powerpoint/2012/main" userId="Sanika Will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D565"/>
    <a:srgbClr val="FFE357"/>
    <a:srgbClr val="33CCCC"/>
    <a:srgbClr val="990099"/>
    <a:srgbClr val="F01D27"/>
    <a:srgbClr val="F08127"/>
    <a:srgbClr val="D8C726"/>
    <a:srgbClr val="660033"/>
    <a:srgbClr val="FF5050"/>
    <a:srgbClr val="77B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76" autoAdjust="0"/>
    <p:restoredTop sz="94271" autoAdjust="0"/>
  </p:normalViewPr>
  <p:slideViewPr>
    <p:cSldViewPr showGuides="1">
      <p:cViewPr varScale="1">
        <p:scale>
          <a:sx n="113" d="100"/>
          <a:sy n="113" d="100"/>
        </p:scale>
        <p:origin x="102" y="342"/>
      </p:cViewPr>
      <p:guideLst/>
    </p:cSldViewPr>
  </p:slideViewPr>
  <p:notesTextViewPr>
    <p:cViewPr>
      <p:scale>
        <a:sx n="1" d="1"/>
        <a:sy n="1" d="1"/>
      </p:scale>
      <p:origin x="0" y="0"/>
    </p:cViewPr>
  </p:notesTextViewPr>
  <p:notesViewPr>
    <p:cSldViewPr showGuides="1">
      <p:cViewPr varScale="1">
        <p:scale>
          <a:sx n="84" d="100"/>
          <a:sy n="84" d="100"/>
        </p:scale>
        <p:origin x="14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5/03/2019</a:t>
            </a:fld>
            <a:endParaRPr lang="en-AU"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dirty="0"/>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5/03/2019</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dirty="0"/>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544388" algn="l" defTabSz="1088776" rtl="0" eaLnBrk="1" latinLnBrk="0" hangingPunct="1">
      <a:defRPr sz="1400" kern="1200">
        <a:solidFill>
          <a:schemeClr val="tx1"/>
        </a:solidFill>
        <a:latin typeface="+mn-lt"/>
        <a:ea typeface="+mn-ea"/>
        <a:cs typeface="+mn-cs"/>
      </a:defRPr>
    </a:lvl2pPr>
    <a:lvl3pPr marL="1088776" algn="l" defTabSz="1088776" rtl="0" eaLnBrk="1" latinLnBrk="0" hangingPunct="1">
      <a:defRPr sz="1400" kern="1200">
        <a:solidFill>
          <a:schemeClr val="tx1"/>
        </a:solidFill>
        <a:latin typeface="+mn-lt"/>
        <a:ea typeface="+mn-ea"/>
        <a:cs typeface="+mn-cs"/>
      </a:defRPr>
    </a:lvl3pPr>
    <a:lvl4pPr marL="1633164" algn="l" defTabSz="1088776" rtl="0" eaLnBrk="1" latinLnBrk="0" hangingPunct="1">
      <a:defRPr sz="14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spcAft>
                <a:spcPts val="1200"/>
              </a:spcAft>
            </a:pPr>
            <a:r>
              <a:rPr lang="en-AU" sz="1800" dirty="0">
                <a:cs typeface="Segoe UI Light" panose="020B0502040204020203" pitchFamily="34" charset="0"/>
              </a:rPr>
              <a:t>Open Energy Networks consultation aim to identify</a:t>
            </a:r>
          </a:p>
          <a:p>
            <a:pPr lvl="1">
              <a:lnSpc>
                <a:spcPct val="100000"/>
              </a:lnSpc>
              <a:spcBef>
                <a:spcPts val="600"/>
              </a:spcBef>
              <a:spcAft>
                <a:spcPts val="1200"/>
              </a:spcAft>
            </a:pPr>
            <a:r>
              <a:rPr lang="en-AU" sz="1800" dirty="0">
                <a:cs typeface="Segoe UI Light" panose="020B0502040204020203" pitchFamily="34" charset="0"/>
              </a:rPr>
              <a:t>Need for common standards and protocols for active DER </a:t>
            </a:r>
          </a:p>
          <a:p>
            <a:pPr lvl="1">
              <a:lnSpc>
                <a:spcPct val="100000"/>
              </a:lnSpc>
              <a:spcBef>
                <a:spcPts val="600"/>
              </a:spcBef>
              <a:spcAft>
                <a:spcPts val="1200"/>
              </a:spcAft>
            </a:pPr>
            <a:r>
              <a:rPr lang="en-AU" sz="1800" dirty="0">
                <a:cs typeface="Segoe UI Light" panose="020B0502040204020203" pitchFamily="34" charset="0"/>
              </a:rPr>
              <a:t>Technical requirements (yet to be developed)</a:t>
            </a:r>
          </a:p>
          <a:p>
            <a:pPr>
              <a:lnSpc>
                <a:spcPct val="100000"/>
              </a:lnSpc>
              <a:spcBef>
                <a:spcPts val="600"/>
              </a:spcBef>
              <a:spcAft>
                <a:spcPts val="1200"/>
              </a:spcAft>
            </a:pPr>
            <a:r>
              <a:rPr lang="en-AU" sz="1800" dirty="0">
                <a:cs typeface="Segoe UI Light" panose="020B0502040204020203" pitchFamily="34" charset="0"/>
              </a:rPr>
              <a:t>ENA’s OpEN project and DER Connection Guidelines will be coordinated in a manner that progressively increases uptake of DER while reducing network risks</a:t>
            </a:r>
          </a:p>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5</a:t>
            </a:fld>
            <a:endParaRPr lang="en-AU" dirty="0"/>
          </a:p>
        </p:txBody>
      </p:sp>
    </p:spTree>
    <p:extLst>
      <p:ext uri="{BB962C8B-B14F-4D97-AF65-F5344CB8AC3E}">
        <p14:creationId xmlns:p14="http://schemas.microsoft.com/office/powerpoint/2010/main" val="4219018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08877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400" dirty="0">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19</a:t>
            </a:fld>
            <a:endParaRPr lang="en-AU" dirty="0"/>
          </a:p>
        </p:txBody>
      </p:sp>
    </p:spTree>
    <p:extLst>
      <p:ext uri="{BB962C8B-B14F-4D97-AF65-F5344CB8AC3E}">
        <p14:creationId xmlns:p14="http://schemas.microsoft.com/office/powerpoint/2010/main" val="72322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20</a:t>
            </a:fld>
            <a:endParaRPr lang="en-AU" dirty="0"/>
          </a:p>
        </p:txBody>
      </p:sp>
    </p:spTree>
    <p:extLst>
      <p:ext uri="{BB962C8B-B14F-4D97-AF65-F5344CB8AC3E}">
        <p14:creationId xmlns:p14="http://schemas.microsoft.com/office/powerpoint/2010/main" val="3450103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21</a:t>
            </a:fld>
            <a:endParaRPr lang="en-AU" dirty="0"/>
          </a:p>
        </p:txBody>
      </p:sp>
    </p:spTree>
    <p:extLst>
      <p:ext uri="{BB962C8B-B14F-4D97-AF65-F5344CB8AC3E}">
        <p14:creationId xmlns:p14="http://schemas.microsoft.com/office/powerpoint/2010/main" val="120241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22</a:t>
            </a:fld>
            <a:endParaRPr lang="en-AU" dirty="0"/>
          </a:p>
        </p:txBody>
      </p:sp>
    </p:spTree>
    <p:extLst>
      <p:ext uri="{BB962C8B-B14F-4D97-AF65-F5344CB8AC3E}">
        <p14:creationId xmlns:p14="http://schemas.microsoft.com/office/powerpoint/2010/main" val="346420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23</a:t>
            </a:fld>
            <a:endParaRPr lang="en-AU" dirty="0"/>
          </a:p>
        </p:txBody>
      </p:sp>
    </p:spTree>
    <p:extLst>
      <p:ext uri="{BB962C8B-B14F-4D97-AF65-F5344CB8AC3E}">
        <p14:creationId xmlns:p14="http://schemas.microsoft.com/office/powerpoint/2010/main" val="269414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25</a:t>
            </a:fld>
            <a:endParaRPr lang="en-AU" dirty="0"/>
          </a:p>
        </p:txBody>
      </p:sp>
    </p:spTree>
    <p:extLst>
      <p:ext uri="{BB962C8B-B14F-4D97-AF65-F5344CB8AC3E}">
        <p14:creationId xmlns:p14="http://schemas.microsoft.com/office/powerpoint/2010/main" val="410116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11</a:t>
            </a:fld>
            <a:endParaRPr lang="en-AU" dirty="0"/>
          </a:p>
        </p:txBody>
      </p:sp>
    </p:spTree>
    <p:extLst>
      <p:ext uri="{BB962C8B-B14F-4D97-AF65-F5344CB8AC3E}">
        <p14:creationId xmlns:p14="http://schemas.microsoft.com/office/powerpoint/2010/main" val="405931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12</a:t>
            </a:fld>
            <a:endParaRPr lang="en-AU" dirty="0"/>
          </a:p>
        </p:txBody>
      </p:sp>
    </p:spTree>
    <p:extLst>
      <p:ext uri="{BB962C8B-B14F-4D97-AF65-F5344CB8AC3E}">
        <p14:creationId xmlns:p14="http://schemas.microsoft.com/office/powerpoint/2010/main" val="197743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13</a:t>
            </a:fld>
            <a:endParaRPr lang="en-AU" dirty="0"/>
          </a:p>
        </p:txBody>
      </p:sp>
    </p:spTree>
    <p:extLst>
      <p:ext uri="{BB962C8B-B14F-4D97-AF65-F5344CB8AC3E}">
        <p14:creationId xmlns:p14="http://schemas.microsoft.com/office/powerpoint/2010/main" val="71065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14</a:t>
            </a:fld>
            <a:endParaRPr lang="en-AU" dirty="0"/>
          </a:p>
        </p:txBody>
      </p:sp>
    </p:spTree>
    <p:extLst>
      <p:ext uri="{BB962C8B-B14F-4D97-AF65-F5344CB8AC3E}">
        <p14:creationId xmlns:p14="http://schemas.microsoft.com/office/powerpoint/2010/main" val="263886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15</a:t>
            </a:fld>
            <a:endParaRPr lang="en-AU" dirty="0"/>
          </a:p>
        </p:txBody>
      </p:sp>
    </p:spTree>
    <p:extLst>
      <p:ext uri="{BB962C8B-B14F-4D97-AF65-F5344CB8AC3E}">
        <p14:creationId xmlns:p14="http://schemas.microsoft.com/office/powerpoint/2010/main" val="200196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16</a:t>
            </a:fld>
            <a:endParaRPr lang="en-AU" dirty="0"/>
          </a:p>
        </p:txBody>
      </p:sp>
    </p:spTree>
    <p:extLst>
      <p:ext uri="{BB962C8B-B14F-4D97-AF65-F5344CB8AC3E}">
        <p14:creationId xmlns:p14="http://schemas.microsoft.com/office/powerpoint/2010/main" val="310133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spcBef>
                <a:spcPts val="600"/>
              </a:spcBef>
              <a:spcAft>
                <a:spcPts val="1200"/>
              </a:spcAft>
              <a:buFont typeface="Arial" panose="020B0604020202020204" pitchFamily="34" charset="0"/>
              <a:buChar char="•"/>
            </a:pPr>
            <a:endParaRPr lang="en-AU" sz="1400" dirty="0">
              <a:cs typeface="Segoe UI Light" panose="020B0502040204020203" pitchFamily="34" charset="0"/>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17</a:t>
            </a:fld>
            <a:endParaRPr lang="en-AU" dirty="0"/>
          </a:p>
        </p:txBody>
      </p:sp>
    </p:spTree>
    <p:extLst>
      <p:ext uri="{BB962C8B-B14F-4D97-AF65-F5344CB8AC3E}">
        <p14:creationId xmlns:p14="http://schemas.microsoft.com/office/powerpoint/2010/main" val="59016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F05BAA-92F6-4DEA-A832-E4B15A2F525C}" type="slidenum">
              <a:rPr lang="en-AU" smtClean="0"/>
              <a:t>18</a:t>
            </a:fld>
            <a:endParaRPr lang="en-AU" dirty="0"/>
          </a:p>
        </p:txBody>
      </p:sp>
    </p:spTree>
    <p:extLst>
      <p:ext uri="{BB962C8B-B14F-4D97-AF65-F5344CB8AC3E}">
        <p14:creationId xmlns:p14="http://schemas.microsoft.com/office/powerpoint/2010/main" val="243788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lou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18A97-2602-4F04-A904-67CC1120A98B}"/>
              </a:ext>
            </a:extLst>
          </p:cNvPr>
          <p:cNvPicPr>
            <a:picLocks noChangeAspect="1"/>
          </p:cNvPicPr>
          <p:nvPr userDrawn="1"/>
        </p:nvPicPr>
        <p:blipFill>
          <a:blip r:embed="rId2"/>
          <a:stretch>
            <a:fillRect/>
          </a:stretch>
        </p:blipFill>
        <p:spPr>
          <a:xfrm>
            <a:off x="381" y="1588"/>
            <a:ext cx="12191238" cy="6858000"/>
          </a:xfrm>
          <a:prstGeom prst="rect">
            <a:avLst/>
          </a:prstGeom>
        </p:spPr>
      </p:pic>
      <p:sp>
        <p:nvSpPr>
          <p:cNvPr id="2" name="Title 1"/>
          <p:cNvSpPr>
            <a:spLocks noGrp="1"/>
          </p:cNvSpPr>
          <p:nvPr>
            <p:ph type="title" hasCustomPrompt="1"/>
          </p:nvPr>
        </p:nvSpPr>
        <p:spPr>
          <a:xfrm>
            <a:off x="1057025" y="1845118"/>
            <a:ext cx="10153130" cy="2160740"/>
          </a:xfrm>
        </p:spPr>
        <p:txBody>
          <a:bodyPr anchor="ctr">
            <a:noAutofit/>
          </a:bodyPr>
          <a:lstStyle>
            <a:lvl1pPr>
              <a:lnSpc>
                <a:spcPct val="100000"/>
              </a:lnSpc>
              <a:defRPr sz="60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1057025" y="4221882"/>
            <a:ext cx="10153130" cy="1512044"/>
          </a:xfrm>
        </p:spPr>
        <p:txBody>
          <a:bodyPr>
            <a:normAutofit/>
          </a:bodyPr>
          <a:lstStyle>
            <a:lvl1pPr marL="0" indent="0">
              <a:buNone/>
              <a:defRPr sz="2600">
                <a:solidFill>
                  <a:schemeClr val="bg1"/>
                </a:solidFill>
              </a:defRPr>
            </a:lvl1pPr>
          </a:lstStyle>
          <a:p>
            <a:pPr lvl="0"/>
            <a:r>
              <a:rPr lang="en-US" dirty="0"/>
              <a:t>[Subtitle]</a:t>
            </a:r>
          </a:p>
        </p:txBody>
      </p:sp>
      <p:pic>
        <p:nvPicPr>
          <p:cNvPr id="10" name="Picture 9">
            <a:extLst>
              <a:ext uri="{FF2B5EF4-FFF2-40B4-BE49-F238E27FC236}">
                <a16:creationId xmlns:a16="http://schemas.microsoft.com/office/drawing/2014/main" id="{D62FB538-5FEA-4D91-A4A3-980C5F0ACB58}"/>
              </a:ext>
            </a:extLst>
          </p:cNvPr>
          <p:cNvPicPr>
            <a:picLocks noChangeAspect="1"/>
          </p:cNvPicPr>
          <p:nvPr userDrawn="1"/>
        </p:nvPicPr>
        <p:blipFill>
          <a:blip r:embed="rId3"/>
          <a:stretch>
            <a:fillRect/>
          </a:stretch>
        </p:blipFill>
        <p:spPr>
          <a:xfrm>
            <a:off x="10201254" y="6005208"/>
            <a:ext cx="1591720" cy="652246"/>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92452" y="1341438"/>
            <a:ext cx="6817708"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p:txBody>
      </p:sp>
      <p:sp>
        <p:nvSpPr>
          <p:cNvPr id="7" name="Picture Placeholder 2"/>
          <p:cNvSpPr>
            <a:spLocks noGrp="1"/>
          </p:cNvSpPr>
          <p:nvPr>
            <p:ph type="pic" idx="10" hasCustomPrompt="1"/>
          </p:nvPr>
        </p:nvSpPr>
        <p:spPr>
          <a:xfrm>
            <a:off x="492252" y="405459"/>
            <a:ext cx="4021159" cy="5551047"/>
          </a:xfrm>
          <a:solidFill>
            <a:schemeClr val="accent3">
              <a:lumMod val="20000"/>
              <a:lumOff val="80000"/>
            </a:schemeClr>
          </a:solidFill>
        </p:spPr>
        <p:txBody>
          <a:bodyPr anchor="ctr"/>
          <a:lstStyle>
            <a:lvl1pPr marL="0" indent="0" algn="ctr">
              <a:spcBef>
                <a:spcPts val="0"/>
              </a:spcBef>
              <a:spcAft>
                <a:spcPts val="0"/>
              </a:spcAft>
              <a:buNone/>
              <a:defRPr lang="en-AU" dirty="0"/>
            </a:lvl1pPr>
            <a:lvl2pPr marL="408237" indent="0">
              <a:buNone/>
              <a:defRPr sz="2475"/>
            </a:lvl2pPr>
            <a:lvl3pPr marL="816473" indent="0">
              <a:buNone/>
              <a:defRPr sz="2175"/>
            </a:lvl3pPr>
            <a:lvl4pPr marL="1224710" indent="0">
              <a:buNone/>
              <a:defRPr sz="1800"/>
            </a:lvl4pPr>
            <a:lvl5pPr marL="1632946" indent="0">
              <a:buNone/>
              <a:defRPr sz="1800"/>
            </a:lvl5pPr>
            <a:lvl6pPr marL="2041183" indent="0">
              <a:buNone/>
              <a:defRPr sz="1800"/>
            </a:lvl6pPr>
            <a:lvl7pPr marL="2449419" indent="0">
              <a:buNone/>
              <a:defRPr sz="1800"/>
            </a:lvl7pPr>
            <a:lvl8pPr marL="2857656" indent="0">
              <a:buNone/>
              <a:defRPr sz="1800"/>
            </a:lvl8pPr>
            <a:lvl9pPr marL="3265892" indent="0">
              <a:buNone/>
              <a:defRPr sz="1800"/>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5" name="Footer Placeholder 4">
            <a:extLst>
              <a:ext uri="{FF2B5EF4-FFF2-40B4-BE49-F238E27FC236}">
                <a16:creationId xmlns:a16="http://schemas.microsoft.com/office/drawing/2014/main" id="{2067605A-8F74-4B84-B314-5CA23B23D4B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72DEEFF-2538-42EC-8D87-7D8DE78170AC}"/>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Title 8">
            <a:extLst>
              <a:ext uri="{FF2B5EF4-FFF2-40B4-BE49-F238E27FC236}">
                <a16:creationId xmlns:a16="http://schemas.microsoft.com/office/drawing/2014/main" id="{8E15930D-3E97-479D-8AB5-BA52F307A83C}"/>
              </a:ext>
            </a:extLst>
          </p:cNvPr>
          <p:cNvSpPr>
            <a:spLocks noGrp="1"/>
          </p:cNvSpPr>
          <p:nvPr>
            <p:ph type="title" hasCustomPrompt="1"/>
          </p:nvPr>
        </p:nvSpPr>
        <p:spPr>
          <a:xfrm>
            <a:off x="4892451" y="405458"/>
            <a:ext cx="6821711" cy="720080"/>
          </a:xfrm>
        </p:spPr>
        <p:txBody>
          <a:bodyPr/>
          <a:lstStyle>
            <a:lvl1pPr>
              <a:defRPr/>
            </a:lvl1pPr>
          </a:lstStyle>
          <a:p>
            <a:r>
              <a:rPr lang="en-AU" dirty="0"/>
              <a:t>[Slide heading]</a:t>
            </a:r>
          </a:p>
        </p:txBody>
      </p:sp>
    </p:spTree>
    <p:extLst>
      <p:ext uri="{BB962C8B-B14F-4D97-AF65-F5344CB8AC3E}">
        <p14:creationId xmlns:p14="http://schemas.microsoft.com/office/powerpoint/2010/main" val="118626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Image (ble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92253" y="1341438"/>
            <a:ext cx="5388711"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p:txBody>
      </p:sp>
      <p:sp>
        <p:nvSpPr>
          <p:cNvPr id="7" name="Picture Placeholder 2"/>
          <p:cNvSpPr>
            <a:spLocks noGrp="1"/>
          </p:cNvSpPr>
          <p:nvPr>
            <p:ph type="pic" idx="10" hasCustomPrompt="1"/>
          </p:nvPr>
        </p:nvSpPr>
        <p:spPr>
          <a:xfrm>
            <a:off x="6314212" y="0"/>
            <a:ext cx="5880963" cy="6732000"/>
          </a:xfrm>
          <a:solidFill>
            <a:schemeClr val="accent3">
              <a:lumMod val="20000"/>
              <a:lumOff val="80000"/>
            </a:schemeClr>
          </a:solidFill>
        </p:spPr>
        <p:txBody>
          <a:bodyPr anchor="ctr"/>
          <a:lstStyle>
            <a:lvl1pPr marL="0" indent="0" algn="ctr">
              <a:spcBef>
                <a:spcPts val="0"/>
              </a:spcBef>
              <a:spcAft>
                <a:spcPts val="0"/>
              </a:spcAft>
              <a:buNone/>
              <a:defRPr lang="en-AU" dirty="0"/>
            </a:lvl1pPr>
            <a:lvl2pPr marL="408237" indent="0">
              <a:buNone/>
              <a:defRPr sz="2475"/>
            </a:lvl2pPr>
            <a:lvl3pPr marL="816473" indent="0">
              <a:buNone/>
              <a:defRPr sz="2175"/>
            </a:lvl3pPr>
            <a:lvl4pPr marL="1224710" indent="0">
              <a:buNone/>
              <a:defRPr sz="1800"/>
            </a:lvl4pPr>
            <a:lvl5pPr marL="1632946" indent="0">
              <a:buNone/>
              <a:defRPr sz="1800"/>
            </a:lvl5pPr>
            <a:lvl6pPr marL="2041183" indent="0">
              <a:buNone/>
              <a:defRPr sz="1800"/>
            </a:lvl6pPr>
            <a:lvl7pPr marL="2449419" indent="0">
              <a:buNone/>
              <a:defRPr sz="1800"/>
            </a:lvl7pPr>
            <a:lvl8pPr marL="2857656" indent="0">
              <a:buNone/>
              <a:defRPr sz="1800"/>
            </a:lvl8pPr>
            <a:lvl9pPr marL="3265892" indent="0">
              <a:buNone/>
              <a:defRPr sz="1800"/>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5" name="Footer Placeholder 4">
            <a:extLst>
              <a:ext uri="{FF2B5EF4-FFF2-40B4-BE49-F238E27FC236}">
                <a16:creationId xmlns:a16="http://schemas.microsoft.com/office/drawing/2014/main" id="{2067605A-8F74-4B84-B314-5CA23B23D4B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72DEEFF-2538-42EC-8D87-7D8DE78170AC}"/>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Title 7">
            <a:extLst>
              <a:ext uri="{FF2B5EF4-FFF2-40B4-BE49-F238E27FC236}">
                <a16:creationId xmlns:a16="http://schemas.microsoft.com/office/drawing/2014/main" id="{9B8AF2B7-A446-432F-9D52-55277D6F04FE}"/>
              </a:ext>
            </a:extLst>
          </p:cNvPr>
          <p:cNvSpPr>
            <a:spLocks noGrp="1"/>
          </p:cNvSpPr>
          <p:nvPr>
            <p:ph type="title" hasCustomPrompt="1"/>
          </p:nvPr>
        </p:nvSpPr>
        <p:spPr>
          <a:xfrm>
            <a:off x="492252" y="405458"/>
            <a:ext cx="5388713" cy="720080"/>
          </a:xfrm>
        </p:spPr>
        <p:txBody>
          <a:bodyPr/>
          <a:lstStyle>
            <a:lvl1pPr>
              <a:defRPr/>
            </a:lvl1pPr>
          </a:lstStyle>
          <a:p>
            <a:r>
              <a:rPr lang="en-AU" dirty="0"/>
              <a:t>[Slide heading]</a:t>
            </a:r>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Third Two Thi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13412" y="1341438"/>
            <a:ext cx="7200751" cy="4615066"/>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Content Placeholder 2"/>
          <p:cNvSpPr>
            <a:spLocks noGrp="1"/>
          </p:cNvSpPr>
          <p:nvPr>
            <p:ph idx="10" hasCustomPrompt="1"/>
          </p:nvPr>
        </p:nvSpPr>
        <p:spPr>
          <a:xfrm>
            <a:off x="492253" y="1341438"/>
            <a:ext cx="3685142" cy="4615066"/>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21B48675-1453-4DA7-86A6-931A4975F8F9}"/>
              </a:ext>
            </a:extLst>
          </p:cNvPr>
          <p:cNvSpPr>
            <a:spLocks noGrp="1"/>
          </p:cNvSpPr>
          <p:nvPr>
            <p:ph type="title" hasCustomPrompt="1"/>
          </p:nvPr>
        </p:nvSpPr>
        <p:spPr/>
        <p:txBody>
          <a:bodyPr/>
          <a:lstStyle>
            <a:lvl1pPr>
              <a:defRPr/>
            </a:lvl1pPr>
          </a:lstStyle>
          <a:p>
            <a:r>
              <a:rPr lang="en-AU" dirty="0"/>
              <a:t>[Slide heading]</a:t>
            </a:r>
          </a:p>
        </p:txBody>
      </p:sp>
      <p:sp>
        <p:nvSpPr>
          <p:cNvPr id="4" name="Footer Placeholder 3">
            <a:extLst>
              <a:ext uri="{FF2B5EF4-FFF2-40B4-BE49-F238E27FC236}">
                <a16:creationId xmlns:a16="http://schemas.microsoft.com/office/drawing/2014/main" id="{14A0E36B-4F97-4FEE-903D-A3FBC362A1F7}"/>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4F7E808A-B02D-46C4-8F86-C7DC61B0970A}"/>
              </a:ext>
            </a:extLst>
          </p:cNvPr>
          <p:cNvSpPr>
            <a:spLocks noGrp="1"/>
          </p:cNvSpPr>
          <p:nvPr>
            <p:ph type="sldNum" sz="quarter" idx="1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Third One Thi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2253" y="1341438"/>
            <a:ext cx="7188886"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Content Placeholder 2"/>
          <p:cNvSpPr>
            <a:spLocks noGrp="1"/>
          </p:cNvSpPr>
          <p:nvPr>
            <p:ph idx="10" hasCustomPrompt="1"/>
          </p:nvPr>
        </p:nvSpPr>
        <p:spPr>
          <a:xfrm>
            <a:off x="8041803" y="1341438"/>
            <a:ext cx="3672360"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5B87FB3-186D-4073-905A-6FD1DC4BAF44}"/>
              </a:ext>
            </a:extLst>
          </p:cNvPr>
          <p:cNvSpPr>
            <a:spLocks noGrp="1"/>
          </p:cNvSpPr>
          <p:nvPr>
            <p:ph type="title" hasCustomPrompt="1"/>
          </p:nvPr>
        </p:nvSpPr>
        <p:spPr/>
        <p:txBody>
          <a:bodyPr/>
          <a:lstStyle>
            <a:lvl1pPr>
              <a:defRPr/>
            </a:lvl1pPr>
          </a:lstStyle>
          <a:p>
            <a:r>
              <a:rPr lang="en-AU" dirty="0"/>
              <a:t>[Slide heading]</a:t>
            </a:r>
          </a:p>
        </p:txBody>
      </p:sp>
      <p:sp>
        <p:nvSpPr>
          <p:cNvPr id="4" name="Footer Placeholder 3">
            <a:extLst>
              <a:ext uri="{FF2B5EF4-FFF2-40B4-BE49-F238E27FC236}">
                <a16:creationId xmlns:a16="http://schemas.microsoft.com/office/drawing/2014/main" id="{5DFD1C41-7524-43F6-9294-D3197579056E}"/>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01D6F4B7-CC21-4CEF-AC25-955D8A98967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amp;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92251" y="1341438"/>
            <a:ext cx="11221911" cy="4284362"/>
          </a:xfrm>
          <a:solidFill>
            <a:schemeClr val="accent3">
              <a:lumMod val="20000"/>
              <a:lumOff val="80000"/>
            </a:schemeClr>
          </a:solidFill>
        </p:spPr>
        <p:txBody>
          <a:bodyPr anchor="ctr"/>
          <a:lstStyle>
            <a:lvl1pPr marL="0" indent="0" algn="ctr">
              <a:spcBef>
                <a:spcPts val="0"/>
              </a:spcBef>
              <a:spcAft>
                <a:spcPts val="0"/>
              </a:spcAft>
              <a:buNone/>
              <a:defRPr lang="en-AU" dirty="0"/>
            </a:lvl1pPr>
            <a:lvl2pPr marL="408237" indent="0">
              <a:buNone/>
              <a:defRPr sz="2475"/>
            </a:lvl2pPr>
            <a:lvl3pPr marL="816473" indent="0">
              <a:buNone/>
              <a:defRPr sz="2175"/>
            </a:lvl3pPr>
            <a:lvl4pPr marL="1224710" indent="0">
              <a:buNone/>
              <a:defRPr sz="1800"/>
            </a:lvl4pPr>
            <a:lvl5pPr marL="1632946" indent="0">
              <a:buNone/>
              <a:defRPr sz="1800"/>
            </a:lvl5pPr>
            <a:lvl6pPr marL="2041183" indent="0">
              <a:buNone/>
              <a:defRPr sz="1800"/>
            </a:lvl6pPr>
            <a:lvl7pPr marL="2449419" indent="0">
              <a:buNone/>
              <a:defRPr sz="1800"/>
            </a:lvl7pPr>
            <a:lvl8pPr marL="2857656" indent="0">
              <a:buNone/>
              <a:defRPr sz="1800"/>
            </a:lvl8pPr>
            <a:lvl9pPr marL="3265892" indent="0">
              <a:buNone/>
              <a:defRPr sz="18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4" name="Text Placeholder 3"/>
          <p:cNvSpPr>
            <a:spLocks noGrp="1"/>
          </p:cNvSpPr>
          <p:nvPr>
            <p:ph type="body" sz="half" idx="2" hasCustomPrompt="1"/>
          </p:nvPr>
        </p:nvSpPr>
        <p:spPr>
          <a:xfrm>
            <a:off x="507000" y="5668937"/>
            <a:ext cx="11221855" cy="288000"/>
          </a:xfrm>
        </p:spPr>
        <p:txBody>
          <a:bodyPr>
            <a:normAutofit/>
          </a:bodyPr>
          <a:lstStyle>
            <a:lvl1pPr marL="0" indent="0">
              <a:buNone/>
              <a:defRPr sz="1125"/>
            </a:lvl1pPr>
            <a:lvl2pPr marL="408237" indent="0">
              <a:buNone/>
              <a:defRPr sz="1050"/>
            </a:lvl2pPr>
            <a:lvl3pPr marL="816473" indent="0">
              <a:buNone/>
              <a:defRPr sz="900"/>
            </a:lvl3pPr>
            <a:lvl4pPr marL="1224710" indent="0">
              <a:buNone/>
              <a:defRPr sz="825"/>
            </a:lvl4pPr>
            <a:lvl5pPr marL="1632946" indent="0">
              <a:buNone/>
              <a:defRPr sz="825"/>
            </a:lvl5pPr>
            <a:lvl6pPr marL="2041183" indent="0">
              <a:buNone/>
              <a:defRPr sz="825"/>
            </a:lvl6pPr>
            <a:lvl7pPr marL="2449419" indent="0">
              <a:buNone/>
              <a:defRPr sz="825"/>
            </a:lvl7pPr>
            <a:lvl8pPr marL="2857656" indent="0">
              <a:buNone/>
              <a:defRPr sz="825"/>
            </a:lvl8pPr>
            <a:lvl9pPr marL="3265892" indent="0">
              <a:buNone/>
              <a:defRPr sz="825"/>
            </a:lvl9pPr>
          </a:lstStyle>
          <a:p>
            <a:pPr lvl="0"/>
            <a:r>
              <a:rPr lang="en-US" dirty="0"/>
              <a:t>[Caption]</a:t>
            </a:r>
          </a:p>
        </p:txBody>
      </p:sp>
      <p:sp>
        <p:nvSpPr>
          <p:cNvPr id="2" name="Title 1">
            <a:extLst>
              <a:ext uri="{FF2B5EF4-FFF2-40B4-BE49-F238E27FC236}">
                <a16:creationId xmlns:a16="http://schemas.microsoft.com/office/drawing/2014/main" id="{29404C18-FBFC-4A0A-958A-F1FC6B3A133F}"/>
              </a:ext>
            </a:extLst>
          </p:cNvPr>
          <p:cNvSpPr>
            <a:spLocks noGrp="1"/>
          </p:cNvSpPr>
          <p:nvPr>
            <p:ph type="title" hasCustomPrompt="1"/>
          </p:nvPr>
        </p:nvSpPr>
        <p:spPr/>
        <p:txBody>
          <a:bodyPr/>
          <a:lstStyle>
            <a:lvl1pPr>
              <a:defRPr/>
            </a:lvl1pPr>
          </a:lstStyle>
          <a:p>
            <a:r>
              <a:rPr lang="en-AU" dirty="0"/>
              <a:t>[Slide heading]</a:t>
            </a:r>
          </a:p>
        </p:txBody>
      </p:sp>
      <p:sp>
        <p:nvSpPr>
          <p:cNvPr id="5" name="Footer Placeholder 4">
            <a:extLst>
              <a:ext uri="{FF2B5EF4-FFF2-40B4-BE49-F238E27FC236}">
                <a16:creationId xmlns:a16="http://schemas.microsoft.com/office/drawing/2014/main" id="{F1C3813B-3057-4FCD-9CE2-F584D62A0C2A}"/>
              </a:ext>
            </a:extLst>
          </p:cNvPr>
          <p:cNvSpPr>
            <a:spLocks noGrp="1"/>
          </p:cNvSpPr>
          <p:nvPr>
            <p:ph type="ftr" sz="quarter" idx="10"/>
          </p:nvPr>
        </p:nvSpPr>
        <p:spPr/>
        <p:txBody>
          <a:bodyPr/>
          <a:lstStyle/>
          <a:p>
            <a:endParaRPr lang="en-AU" dirty="0"/>
          </a:p>
        </p:txBody>
      </p:sp>
      <p:sp>
        <p:nvSpPr>
          <p:cNvPr id="6" name="Slide Number Placeholder 5">
            <a:extLst>
              <a:ext uri="{FF2B5EF4-FFF2-40B4-BE49-F238E27FC236}">
                <a16:creationId xmlns:a16="http://schemas.microsoft.com/office/drawing/2014/main" id="{AB005311-7131-41E4-A11E-00192E9CCBE9}"/>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Table/Chart &amp; Caption">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99509" y="1354262"/>
            <a:ext cx="11221911" cy="647676"/>
          </a:xfrm>
        </p:spPr>
        <p:txBody>
          <a:bodyPr>
            <a:normAutofit/>
          </a:bodyPr>
          <a:lstStyle>
            <a:lvl1pPr marL="180975" indent="-180975">
              <a:spcBef>
                <a:spcPts val="225"/>
              </a:spcBef>
              <a:buFont typeface="Arial" panose="020B0604020202020204" pitchFamily="34" charset="0"/>
              <a:buChar char="»"/>
              <a:defRPr lang="en-US" dirty="0"/>
            </a:lvl1pPr>
            <a:lvl2pPr marL="134251" indent="0">
              <a:buNone/>
              <a:defRPr lang="en-US" dirty="0"/>
            </a:lvl2pPr>
            <a:lvl3pPr>
              <a:defRPr lang="en-US" dirty="0"/>
            </a:lvl3pPr>
            <a:lvl4pPr>
              <a:defRPr lang="en-US" dirty="0"/>
            </a:lvl4pPr>
            <a:lvl5pPr>
              <a:defRPr lang="en-AU" dirty="0"/>
            </a:lvl5pPr>
          </a:lstStyle>
          <a:p>
            <a:pPr lvl="0"/>
            <a:r>
              <a:rPr lang="en-US" dirty="0"/>
              <a:t>Click to edit Master text styles</a:t>
            </a:r>
          </a:p>
        </p:txBody>
      </p:sp>
      <p:sp>
        <p:nvSpPr>
          <p:cNvPr id="3" name="Footer Placeholder 2">
            <a:extLst>
              <a:ext uri="{FF2B5EF4-FFF2-40B4-BE49-F238E27FC236}">
                <a16:creationId xmlns:a16="http://schemas.microsoft.com/office/drawing/2014/main" id="{FF944C5B-CE75-40C9-BA78-DD54C022B715}"/>
              </a:ext>
            </a:extLst>
          </p:cNvPr>
          <p:cNvSpPr>
            <a:spLocks noGrp="1"/>
          </p:cNvSpPr>
          <p:nvPr>
            <p:ph type="ftr" sz="quarter" idx="12"/>
          </p:nvPr>
        </p:nvSpPr>
        <p:spPr/>
        <p:txBody>
          <a:bodyPr/>
          <a:lstStyle/>
          <a:p>
            <a:endParaRPr lang="en-AU" dirty="0"/>
          </a:p>
        </p:txBody>
      </p:sp>
      <p:sp>
        <p:nvSpPr>
          <p:cNvPr id="5" name="Slide Number Placeholder 4">
            <a:extLst>
              <a:ext uri="{FF2B5EF4-FFF2-40B4-BE49-F238E27FC236}">
                <a16:creationId xmlns:a16="http://schemas.microsoft.com/office/drawing/2014/main" id="{AFDB868F-28B7-4517-9C9B-D596A430A7F9}"/>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6" name="Title 5">
            <a:extLst>
              <a:ext uri="{FF2B5EF4-FFF2-40B4-BE49-F238E27FC236}">
                <a16:creationId xmlns:a16="http://schemas.microsoft.com/office/drawing/2014/main" id="{DBB384C1-ECD4-4ADE-BA0F-1809A6FBFE91}"/>
              </a:ext>
            </a:extLst>
          </p:cNvPr>
          <p:cNvSpPr>
            <a:spLocks noGrp="1"/>
          </p:cNvSpPr>
          <p:nvPr>
            <p:ph type="title" hasCustomPrompt="1"/>
          </p:nvPr>
        </p:nvSpPr>
        <p:spPr/>
        <p:txBody>
          <a:bodyPr/>
          <a:lstStyle>
            <a:lvl1pPr>
              <a:defRPr/>
            </a:lvl1pPr>
          </a:lstStyle>
          <a:p>
            <a:r>
              <a:rPr lang="en-US" dirty="0"/>
              <a:t>[Slide heading]</a:t>
            </a:r>
            <a:endParaRPr lang="en-AU" dirty="0"/>
          </a:p>
        </p:txBody>
      </p:sp>
      <p:sp>
        <p:nvSpPr>
          <p:cNvPr id="7" name="Content Placeholder 3">
            <a:extLst>
              <a:ext uri="{FF2B5EF4-FFF2-40B4-BE49-F238E27FC236}">
                <a16:creationId xmlns:a16="http://schemas.microsoft.com/office/drawing/2014/main" id="{D5033C27-C889-4E29-99A6-FC4A52E74A10}"/>
              </a:ext>
            </a:extLst>
          </p:cNvPr>
          <p:cNvSpPr>
            <a:spLocks noGrp="1"/>
          </p:cNvSpPr>
          <p:nvPr>
            <p:ph sz="quarter" idx="14" hasCustomPrompt="1"/>
          </p:nvPr>
        </p:nvSpPr>
        <p:spPr>
          <a:xfrm>
            <a:off x="499459" y="5446018"/>
            <a:ext cx="11221911" cy="503734"/>
          </a:xfrm>
        </p:spPr>
        <p:txBody>
          <a:bodyPr anchor="b">
            <a:normAutofit/>
          </a:bodyPr>
          <a:lstStyle>
            <a:lvl1pPr marL="0" indent="0">
              <a:lnSpc>
                <a:spcPct val="100000"/>
              </a:lnSpc>
              <a:spcBef>
                <a:spcPts val="450"/>
              </a:spcBef>
              <a:spcAft>
                <a:spcPts val="450"/>
              </a:spcAft>
              <a:buNone/>
              <a:defRPr lang="en-US" sz="1200" dirty="0"/>
            </a:lvl1pPr>
            <a:lvl2pPr marL="134251" indent="0">
              <a:buNone/>
              <a:defRPr lang="en-US" dirty="0"/>
            </a:lvl2pPr>
            <a:lvl3pPr>
              <a:defRPr lang="en-US" dirty="0"/>
            </a:lvl3pPr>
            <a:lvl4pPr>
              <a:defRPr lang="en-US" dirty="0"/>
            </a:lvl4pPr>
            <a:lvl5pPr>
              <a:defRPr lang="en-AU" dirty="0"/>
            </a:lvl5pPr>
          </a:lstStyle>
          <a:p>
            <a:pPr lvl="0"/>
            <a:r>
              <a:rPr lang="en-US" dirty="0"/>
              <a:t>[Caption/s]</a:t>
            </a:r>
          </a:p>
        </p:txBody>
      </p:sp>
      <p:sp>
        <p:nvSpPr>
          <p:cNvPr id="8" name="Content Placeholder 3">
            <a:extLst>
              <a:ext uri="{FF2B5EF4-FFF2-40B4-BE49-F238E27FC236}">
                <a16:creationId xmlns:a16="http://schemas.microsoft.com/office/drawing/2014/main" id="{AF87D777-8FE0-4BB5-A3D2-C2DBF3633239}"/>
              </a:ext>
            </a:extLst>
          </p:cNvPr>
          <p:cNvSpPr>
            <a:spLocks noGrp="1"/>
          </p:cNvSpPr>
          <p:nvPr>
            <p:ph sz="quarter" idx="15"/>
          </p:nvPr>
        </p:nvSpPr>
        <p:spPr>
          <a:xfrm>
            <a:off x="492252" y="2001938"/>
            <a:ext cx="11221911" cy="3443882"/>
          </a:xfrm>
        </p:spPr>
        <p:txBody>
          <a:bodyPr>
            <a:normAutofit/>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672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Chart &amp; Caption">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92251" y="1341438"/>
            <a:ext cx="11221911" cy="4104578"/>
          </a:xfrm>
        </p:spPr>
        <p:txBody>
          <a:bodyPr>
            <a:normAutofit/>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Footer Placeholder 2">
            <a:extLst>
              <a:ext uri="{FF2B5EF4-FFF2-40B4-BE49-F238E27FC236}">
                <a16:creationId xmlns:a16="http://schemas.microsoft.com/office/drawing/2014/main" id="{FF944C5B-CE75-40C9-BA78-DD54C022B715}"/>
              </a:ext>
            </a:extLst>
          </p:cNvPr>
          <p:cNvSpPr>
            <a:spLocks noGrp="1"/>
          </p:cNvSpPr>
          <p:nvPr>
            <p:ph type="ftr" sz="quarter" idx="12"/>
          </p:nvPr>
        </p:nvSpPr>
        <p:spPr/>
        <p:txBody>
          <a:bodyPr/>
          <a:lstStyle/>
          <a:p>
            <a:endParaRPr lang="en-AU" dirty="0"/>
          </a:p>
        </p:txBody>
      </p:sp>
      <p:sp>
        <p:nvSpPr>
          <p:cNvPr id="5" name="Slide Number Placeholder 4">
            <a:extLst>
              <a:ext uri="{FF2B5EF4-FFF2-40B4-BE49-F238E27FC236}">
                <a16:creationId xmlns:a16="http://schemas.microsoft.com/office/drawing/2014/main" id="{AFDB868F-28B7-4517-9C9B-D596A430A7F9}"/>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6" name="Title 5">
            <a:extLst>
              <a:ext uri="{FF2B5EF4-FFF2-40B4-BE49-F238E27FC236}">
                <a16:creationId xmlns:a16="http://schemas.microsoft.com/office/drawing/2014/main" id="{DBB384C1-ECD4-4ADE-BA0F-1809A6FBFE91}"/>
              </a:ext>
            </a:extLst>
          </p:cNvPr>
          <p:cNvSpPr>
            <a:spLocks noGrp="1"/>
          </p:cNvSpPr>
          <p:nvPr>
            <p:ph type="title" hasCustomPrompt="1"/>
          </p:nvPr>
        </p:nvSpPr>
        <p:spPr/>
        <p:txBody>
          <a:bodyPr/>
          <a:lstStyle>
            <a:lvl1pPr>
              <a:defRPr/>
            </a:lvl1pPr>
          </a:lstStyle>
          <a:p>
            <a:r>
              <a:rPr lang="en-US" dirty="0"/>
              <a:t>[Slide heading]</a:t>
            </a:r>
            <a:endParaRPr lang="en-AU" dirty="0"/>
          </a:p>
        </p:txBody>
      </p:sp>
      <p:sp>
        <p:nvSpPr>
          <p:cNvPr id="7" name="Content Placeholder 3">
            <a:extLst>
              <a:ext uri="{FF2B5EF4-FFF2-40B4-BE49-F238E27FC236}">
                <a16:creationId xmlns:a16="http://schemas.microsoft.com/office/drawing/2014/main" id="{D5033C27-C889-4E29-99A6-FC4A52E74A10}"/>
              </a:ext>
            </a:extLst>
          </p:cNvPr>
          <p:cNvSpPr>
            <a:spLocks noGrp="1"/>
          </p:cNvSpPr>
          <p:nvPr>
            <p:ph sz="quarter" idx="14" hasCustomPrompt="1"/>
          </p:nvPr>
        </p:nvSpPr>
        <p:spPr>
          <a:xfrm>
            <a:off x="492570" y="5446018"/>
            <a:ext cx="11210846" cy="503734"/>
          </a:xfrm>
        </p:spPr>
        <p:txBody>
          <a:bodyPr anchor="b">
            <a:normAutofit/>
          </a:bodyPr>
          <a:lstStyle>
            <a:lvl1pPr marL="0" indent="0">
              <a:lnSpc>
                <a:spcPct val="100000"/>
              </a:lnSpc>
              <a:spcBef>
                <a:spcPts val="450"/>
              </a:spcBef>
              <a:spcAft>
                <a:spcPts val="450"/>
              </a:spcAft>
              <a:buNone/>
              <a:defRPr lang="en-US" sz="1200" dirty="0"/>
            </a:lvl1pPr>
            <a:lvl2pPr marL="134251" indent="0">
              <a:buNone/>
              <a:defRPr lang="en-US" dirty="0"/>
            </a:lvl2pPr>
            <a:lvl3pPr>
              <a:defRPr lang="en-US" dirty="0"/>
            </a:lvl3pPr>
            <a:lvl4pPr>
              <a:defRPr lang="en-US" dirty="0"/>
            </a:lvl4pPr>
            <a:lvl5pPr>
              <a:defRPr lang="en-AU" dirty="0"/>
            </a:lvl5pPr>
          </a:lstStyle>
          <a:p>
            <a:pPr lvl="0"/>
            <a:r>
              <a:rPr lang="en-US" dirty="0"/>
              <a:t>[Caption/s]</a:t>
            </a:r>
          </a:p>
        </p:txBody>
      </p:sp>
    </p:spTree>
    <p:extLst>
      <p:ext uri="{BB962C8B-B14F-4D97-AF65-F5344CB8AC3E}">
        <p14:creationId xmlns:p14="http://schemas.microsoft.com/office/powerpoint/2010/main" val="34778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E156C-8925-49C5-B533-80D7AE325F35}"/>
              </a:ext>
            </a:extLst>
          </p:cNvPr>
          <p:cNvSpPr>
            <a:spLocks noGrp="1"/>
          </p:cNvSpPr>
          <p:nvPr>
            <p:ph type="title" hasCustomPrompt="1"/>
          </p:nvPr>
        </p:nvSpPr>
        <p:spPr/>
        <p:txBody>
          <a:bodyPr/>
          <a:lstStyle>
            <a:lvl1pPr>
              <a:defRPr/>
            </a:lvl1pPr>
          </a:lstStyle>
          <a:p>
            <a:r>
              <a:rPr lang="en-AU" dirty="0"/>
              <a:t>[Slide heading]</a:t>
            </a:r>
          </a:p>
        </p:txBody>
      </p:sp>
      <p:sp>
        <p:nvSpPr>
          <p:cNvPr id="4" name="Footer Placeholder 3">
            <a:extLst>
              <a:ext uri="{FF2B5EF4-FFF2-40B4-BE49-F238E27FC236}">
                <a16:creationId xmlns:a16="http://schemas.microsoft.com/office/drawing/2014/main" id="{C870D03C-3B4C-4808-B780-9E6293673D03}"/>
              </a:ext>
            </a:extLst>
          </p:cNvPr>
          <p:cNvSpPr>
            <a:spLocks noGrp="1"/>
          </p:cNvSpPr>
          <p:nvPr>
            <p:ph type="ftr" sz="quarter" idx="10"/>
          </p:nvPr>
        </p:nvSpPr>
        <p:spPr/>
        <p:txBody>
          <a:bodyPr/>
          <a:lstStyle/>
          <a:p>
            <a:endParaRPr lang="en-AU" dirty="0"/>
          </a:p>
        </p:txBody>
      </p:sp>
      <p:sp>
        <p:nvSpPr>
          <p:cNvPr id="5" name="Slide Number Placeholder 4">
            <a:extLst>
              <a:ext uri="{FF2B5EF4-FFF2-40B4-BE49-F238E27FC236}">
                <a16:creationId xmlns:a16="http://schemas.microsoft.com/office/drawing/2014/main" id="{92CC7836-5D7F-4FEB-B62A-B82CE68DB0E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5949950"/>
            <a:ext cx="12195175" cy="909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51" tIns="40826" rIns="81651" bIns="40826" rtlCol="0" anchor="ctr"/>
          <a:lstStyle/>
          <a:p>
            <a:pPr algn="ctr"/>
            <a:endParaRPr lang="en-AU" sz="1575" dirty="0"/>
          </a:p>
        </p:txBody>
      </p:sp>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1585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5021" y="1845118"/>
            <a:ext cx="10043126" cy="2160740"/>
          </a:xfrm>
        </p:spPr>
        <p:txBody>
          <a:bodyPr anchor="ctr">
            <a:noAutofit/>
          </a:bodyPr>
          <a:lstStyle>
            <a:lvl1pPr>
              <a:lnSpc>
                <a:spcPct val="100000"/>
              </a:lnSpc>
              <a:defRPr sz="6000">
                <a:solidFill>
                  <a:schemeClr val="tx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1095019" y="4221882"/>
            <a:ext cx="10043128" cy="1512044"/>
          </a:xfrm>
        </p:spPr>
        <p:txBody>
          <a:bodyPr>
            <a:normAutofit/>
          </a:bodyPr>
          <a:lstStyle>
            <a:lvl1pPr marL="0" indent="0">
              <a:buNone/>
              <a:defRPr sz="2600">
                <a:solidFill>
                  <a:schemeClr val="tx1"/>
                </a:solidFill>
              </a:defRPr>
            </a:lvl1pPr>
          </a:lstStyle>
          <a:p>
            <a:pPr lvl="0"/>
            <a:r>
              <a:rPr lang="en-US" dirty="0"/>
              <a:t>[Subtitle]</a:t>
            </a:r>
          </a:p>
        </p:txBody>
      </p:sp>
      <p:sp>
        <p:nvSpPr>
          <p:cNvPr id="3" name="Rectangle 2">
            <a:extLst>
              <a:ext uri="{FF2B5EF4-FFF2-40B4-BE49-F238E27FC236}">
                <a16:creationId xmlns:a16="http://schemas.microsoft.com/office/drawing/2014/main" id="{5D7BBCAF-71FD-4C6E-B9E8-9CA1D8DC41A0}"/>
              </a:ext>
            </a:extLst>
          </p:cNvPr>
          <p:cNvSpPr/>
          <p:nvPr userDrawn="1"/>
        </p:nvSpPr>
        <p:spPr>
          <a:xfrm>
            <a:off x="0" y="6698638"/>
            <a:ext cx="1219517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en-AU" sz="1575" dirty="0"/>
          </a:p>
        </p:txBody>
      </p:sp>
    </p:spTree>
    <p:extLst>
      <p:ext uri="{BB962C8B-B14F-4D97-AF65-F5344CB8AC3E}">
        <p14:creationId xmlns:p14="http://schemas.microsoft.com/office/powerpoint/2010/main" val="369205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82133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746720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431717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562088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71945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00895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655141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38021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12813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8476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Col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027" y="1701800"/>
            <a:ext cx="10081120" cy="3600202"/>
          </a:xfrm>
        </p:spPr>
        <p:txBody>
          <a:bodyPr anchor="ctr">
            <a:noAutofit/>
          </a:bodyPr>
          <a:lstStyle>
            <a:lvl1pPr>
              <a:lnSpc>
                <a:spcPct val="100000"/>
              </a:lnSpc>
              <a:defRPr sz="4200">
                <a:solidFill>
                  <a:schemeClr val="bg1"/>
                </a:solidFill>
              </a:defRPr>
            </a:lvl1pPr>
          </a:lstStyle>
          <a:p>
            <a:r>
              <a:rPr lang="en-US" dirty="0"/>
              <a:t>[Divider title]</a:t>
            </a:r>
            <a:endParaRPr lang="en-AU" dirty="0"/>
          </a:p>
        </p:txBody>
      </p:sp>
      <p:pic>
        <p:nvPicPr>
          <p:cNvPr id="5" name="Picture 4">
            <a:extLst>
              <a:ext uri="{FF2B5EF4-FFF2-40B4-BE49-F238E27FC236}">
                <a16:creationId xmlns:a16="http://schemas.microsoft.com/office/drawing/2014/main" id="{055229AB-2DF1-4382-9745-D3E1DBCB66F3}"/>
              </a:ext>
            </a:extLst>
          </p:cNvPr>
          <p:cNvPicPr>
            <a:picLocks noChangeAspect="1"/>
          </p:cNvPicPr>
          <p:nvPr userDrawn="1"/>
        </p:nvPicPr>
        <p:blipFill>
          <a:blip r:embed="rId2"/>
          <a:stretch>
            <a:fillRect/>
          </a:stretch>
        </p:blipFill>
        <p:spPr>
          <a:xfrm>
            <a:off x="381" y="1588"/>
            <a:ext cx="12191238" cy="6858000"/>
          </a:xfrm>
          <a:prstGeom prst="rect">
            <a:avLst/>
          </a:prstGeom>
        </p:spPr>
      </p:pic>
      <p:pic>
        <p:nvPicPr>
          <p:cNvPr id="6" name="Picture 5">
            <a:extLst>
              <a:ext uri="{FF2B5EF4-FFF2-40B4-BE49-F238E27FC236}">
                <a16:creationId xmlns:a16="http://schemas.microsoft.com/office/drawing/2014/main" id="{150EF9BC-4CF6-4C78-9497-E52D116DFF97}"/>
              </a:ext>
            </a:extLst>
          </p:cNvPr>
          <p:cNvPicPr>
            <a:picLocks noChangeAspect="1"/>
          </p:cNvPicPr>
          <p:nvPr userDrawn="1"/>
        </p:nvPicPr>
        <p:blipFill>
          <a:blip r:embed="rId3"/>
          <a:stretch>
            <a:fillRect/>
          </a:stretch>
        </p:blipFill>
        <p:spPr>
          <a:xfrm>
            <a:off x="10201254" y="6005208"/>
            <a:ext cx="1591720" cy="652246"/>
          </a:xfrm>
          <a:prstGeom prst="rect">
            <a:avLst/>
          </a:prstGeom>
        </p:spPr>
      </p:pic>
    </p:spTree>
    <p:extLst>
      <p:ext uri="{BB962C8B-B14F-4D97-AF65-F5344CB8AC3E}">
        <p14:creationId xmlns:p14="http://schemas.microsoft.com/office/powerpoint/2010/main" val="4230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96831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00021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24354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45694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77295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80916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7980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05481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60804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5772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027" y="1701800"/>
            <a:ext cx="10081120" cy="3600202"/>
          </a:xfrm>
        </p:spPr>
        <p:txBody>
          <a:bodyPr anchor="ctr">
            <a:noAutofit/>
          </a:bodyPr>
          <a:lstStyle>
            <a:lvl1pPr>
              <a:lnSpc>
                <a:spcPct val="100000"/>
              </a:lnSpc>
              <a:defRPr sz="4200">
                <a:solidFill>
                  <a:schemeClr val="tx1"/>
                </a:solidFill>
              </a:defRPr>
            </a:lvl1pPr>
          </a:lstStyle>
          <a:p>
            <a:r>
              <a:rPr lang="en-US" dirty="0"/>
              <a:t>[Divider title]</a:t>
            </a:r>
            <a:endParaRPr lang="en-AU" dirty="0"/>
          </a:p>
        </p:txBody>
      </p:sp>
      <p:sp>
        <p:nvSpPr>
          <p:cNvPr id="5" name="Rectangle 4">
            <a:extLst>
              <a:ext uri="{FF2B5EF4-FFF2-40B4-BE49-F238E27FC236}">
                <a16:creationId xmlns:a16="http://schemas.microsoft.com/office/drawing/2014/main" id="{71DB1C08-3AB7-46B8-9A3D-8A7639245B80}"/>
              </a:ext>
            </a:extLst>
          </p:cNvPr>
          <p:cNvSpPr/>
          <p:nvPr userDrawn="1"/>
        </p:nvSpPr>
        <p:spPr>
          <a:xfrm>
            <a:off x="0" y="6698638"/>
            <a:ext cx="1219517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en-AU" sz="1575" dirty="0"/>
          </a:p>
        </p:txBody>
      </p:sp>
    </p:spTree>
    <p:extLst>
      <p:ext uri="{BB962C8B-B14F-4D97-AF65-F5344CB8AC3E}">
        <p14:creationId xmlns:p14="http://schemas.microsoft.com/office/powerpoint/2010/main" val="328289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6760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69153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253516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Colou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18A97-2602-4F04-A904-67CC1120A98B}"/>
              </a:ext>
            </a:extLst>
          </p:cNvPr>
          <p:cNvPicPr>
            <a:picLocks noChangeAspect="1"/>
          </p:cNvPicPr>
          <p:nvPr userDrawn="1"/>
        </p:nvPicPr>
        <p:blipFill>
          <a:blip r:embed="rId2"/>
          <a:stretch>
            <a:fillRect/>
          </a:stretch>
        </p:blipFill>
        <p:spPr>
          <a:xfrm>
            <a:off x="381" y="1588"/>
            <a:ext cx="12191238" cy="6858000"/>
          </a:xfrm>
          <a:prstGeom prst="rect">
            <a:avLst/>
          </a:prstGeom>
        </p:spPr>
      </p:pic>
      <p:sp>
        <p:nvSpPr>
          <p:cNvPr id="2" name="Title 1"/>
          <p:cNvSpPr>
            <a:spLocks noGrp="1"/>
          </p:cNvSpPr>
          <p:nvPr>
            <p:ph type="title" hasCustomPrompt="1"/>
          </p:nvPr>
        </p:nvSpPr>
        <p:spPr>
          <a:xfrm>
            <a:off x="1057025" y="1845118"/>
            <a:ext cx="10153130" cy="2160740"/>
          </a:xfrm>
        </p:spPr>
        <p:txBody>
          <a:bodyPr anchor="ctr">
            <a:noAutofit/>
          </a:bodyPr>
          <a:lstStyle>
            <a:lvl1pPr>
              <a:lnSpc>
                <a:spcPct val="100000"/>
              </a:lnSpc>
              <a:defRPr sz="6000">
                <a:solidFill>
                  <a:schemeClr val="bg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1057025" y="4221882"/>
            <a:ext cx="10153130" cy="1512044"/>
          </a:xfrm>
        </p:spPr>
        <p:txBody>
          <a:bodyPr>
            <a:normAutofit/>
          </a:bodyPr>
          <a:lstStyle>
            <a:lvl1pPr marL="0" indent="0">
              <a:buNone/>
              <a:defRPr sz="2600">
                <a:solidFill>
                  <a:schemeClr val="bg1"/>
                </a:solidFill>
              </a:defRPr>
            </a:lvl1pPr>
          </a:lstStyle>
          <a:p>
            <a:pPr lvl="0"/>
            <a:r>
              <a:rPr lang="en-US" dirty="0"/>
              <a:t>[Subtitle]</a:t>
            </a:r>
          </a:p>
        </p:txBody>
      </p:sp>
      <p:pic>
        <p:nvPicPr>
          <p:cNvPr id="10" name="Picture 9">
            <a:extLst>
              <a:ext uri="{FF2B5EF4-FFF2-40B4-BE49-F238E27FC236}">
                <a16:creationId xmlns:a16="http://schemas.microsoft.com/office/drawing/2014/main" id="{D62FB538-5FEA-4D91-A4A3-980C5F0ACB58}"/>
              </a:ext>
            </a:extLst>
          </p:cNvPr>
          <p:cNvPicPr>
            <a:picLocks noChangeAspect="1"/>
          </p:cNvPicPr>
          <p:nvPr userDrawn="1"/>
        </p:nvPicPr>
        <p:blipFill>
          <a:blip r:embed="rId3"/>
          <a:stretch>
            <a:fillRect/>
          </a:stretch>
        </p:blipFill>
        <p:spPr>
          <a:xfrm>
            <a:off x="10201254" y="6005208"/>
            <a:ext cx="1591720" cy="652246"/>
          </a:xfrm>
          <a:prstGeom prst="rect">
            <a:avLst/>
          </a:prstGeom>
        </p:spPr>
      </p:pic>
    </p:spTree>
    <p:extLst>
      <p:ext uri="{BB962C8B-B14F-4D97-AF65-F5344CB8AC3E}">
        <p14:creationId xmlns:p14="http://schemas.microsoft.com/office/powerpoint/2010/main" val="396435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5021" y="1845118"/>
            <a:ext cx="10043126" cy="2160740"/>
          </a:xfrm>
        </p:spPr>
        <p:txBody>
          <a:bodyPr anchor="ctr">
            <a:noAutofit/>
          </a:bodyPr>
          <a:lstStyle>
            <a:lvl1pPr>
              <a:lnSpc>
                <a:spcPct val="100000"/>
              </a:lnSpc>
              <a:defRPr sz="6000">
                <a:solidFill>
                  <a:schemeClr val="tx1"/>
                </a:solidFill>
              </a:defRPr>
            </a:lvl1pPr>
          </a:lstStyle>
          <a:p>
            <a:r>
              <a:rPr lang="en-US" dirty="0"/>
              <a:t>[Title]</a:t>
            </a:r>
            <a:endParaRPr lang="en-AU" dirty="0"/>
          </a:p>
        </p:txBody>
      </p:sp>
      <p:sp>
        <p:nvSpPr>
          <p:cNvPr id="7" name="Text Placeholder 6"/>
          <p:cNvSpPr>
            <a:spLocks noGrp="1"/>
          </p:cNvSpPr>
          <p:nvPr>
            <p:ph type="body" sz="quarter" idx="10" hasCustomPrompt="1"/>
          </p:nvPr>
        </p:nvSpPr>
        <p:spPr>
          <a:xfrm>
            <a:off x="1095019" y="4221882"/>
            <a:ext cx="10043128" cy="1512044"/>
          </a:xfrm>
        </p:spPr>
        <p:txBody>
          <a:bodyPr>
            <a:normAutofit/>
          </a:bodyPr>
          <a:lstStyle>
            <a:lvl1pPr marL="0" indent="0">
              <a:buNone/>
              <a:defRPr sz="2600">
                <a:solidFill>
                  <a:schemeClr val="tx1"/>
                </a:solidFill>
              </a:defRPr>
            </a:lvl1pPr>
          </a:lstStyle>
          <a:p>
            <a:pPr lvl="0"/>
            <a:r>
              <a:rPr lang="en-US" dirty="0"/>
              <a:t>[Subtitle]</a:t>
            </a:r>
          </a:p>
        </p:txBody>
      </p:sp>
      <p:sp>
        <p:nvSpPr>
          <p:cNvPr id="3" name="Rectangle 2">
            <a:extLst>
              <a:ext uri="{FF2B5EF4-FFF2-40B4-BE49-F238E27FC236}">
                <a16:creationId xmlns:a16="http://schemas.microsoft.com/office/drawing/2014/main" id="{5D7BBCAF-71FD-4C6E-B9E8-9CA1D8DC41A0}"/>
              </a:ext>
            </a:extLst>
          </p:cNvPr>
          <p:cNvSpPr/>
          <p:nvPr userDrawn="1"/>
        </p:nvSpPr>
        <p:spPr>
          <a:xfrm>
            <a:off x="0" y="6698638"/>
            <a:ext cx="1219517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en-AU" sz="1575" dirty="0"/>
          </a:p>
        </p:txBody>
      </p:sp>
    </p:spTree>
    <p:extLst>
      <p:ext uri="{BB962C8B-B14F-4D97-AF65-F5344CB8AC3E}">
        <p14:creationId xmlns:p14="http://schemas.microsoft.com/office/powerpoint/2010/main" val="562189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Colo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027" y="1701800"/>
            <a:ext cx="10081120" cy="3600202"/>
          </a:xfrm>
        </p:spPr>
        <p:txBody>
          <a:bodyPr anchor="ctr">
            <a:noAutofit/>
          </a:bodyPr>
          <a:lstStyle>
            <a:lvl1pPr>
              <a:lnSpc>
                <a:spcPct val="100000"/>
              </a:lnSpc>
              <a:defRPr sz="4200">
                <a:solidFill>
                  <a:schemeClr val="bg1"/>
                </a:solidFill>
              </a:defRPr>
            </a:lvl1pPr>
          </a:lstStyle>
          <a:p>
            <a:r>
              <a:rPr lang="en-US" dirty="0"/>
              <a:t>[Divider title]</a:t>
            </a:r>
            <a:endParaRPr lang="en-AU" dirty="0"/>
          </a:p>
        </p:txBody>
      </p:sp>
      <p:pic>
        <p:nvPicPr>
          <p:cNvPr id="5" name="Picture 4">
            <a:extLst>
              <a:ext uri="{FF2B5EF4-FFF2-40B4-BE49-F238E27FC236}">
                <a16:creationId xmlns:a16="http://schemas.microsoft.com/office/drawing/2014/main" id="{055229AB-2DF1-4382-9745-D3E1DBCB66F3}"/>
              </a:ext>
            </a:extLst>
          </p:cNvPr>
          <p:cNvPicPr>
            <a:picLocks noChangeAspect="1"/>
          </p:cNvPicPr>
          <p:nvPr userDrawn="1"/>
        </p:nvPicPr>
        <p:blipFill>
          <a:blip r:embed="rId2"/>
          <a:stretch>
            <a:fillRect/>
          </a:stretch>
        </p:blipFill>
        <p:spPr>
          <a:xfrm>
            <a:off x="381" y="1588"/>
            <a:ext cx="12191238" cy="6858000"/>
          </a:xfrm>
          <a:prstGeom prst="rect">
            <a:avLst/>
          </a:prstGeom>
        </p:spPr>
      </p:pic>
      <p:pic>
        <p:nvPicPr>
          <p:cNvPr id="6" name="Picture 5">
            <a:extLst>
              <a:ext uri="{FF2B5EF4-FFF2-40B4-BE49-F238E27FC236}">
                <a16:creationId xmlns:a16="http://schemas.microsoft.com/office/drawing/2014/main" id="{150EF9BC-4CF6-4C78-9497-E52D116DFF97}"/>
              </a:ext>
            </a:extLst>
          </p:cNvPr>
          <p:cNvPicPr>
            <a:picLocks noChangeAspect="1"/>
          </p:cNvPicPr>
          <p:nvPr userDrawn="1"/>
        </p:nvPicPr>
        <p:blipFill>
          <a:blip r:embed="rId3"/>
          <a:stretch>
            <a:fillRect/>
          </a:stretch>
        </p:blipFill>
        <p:spPr>
          <a:xfrm>
            <a:off x="10201254" y="6005208"/>
            <a:ext cx="1591720" cy="652246"/>
          </a:xfrm>
          <a:prstGeom prst="rect">
            <a:avLst/>
          </a:prstGeom>
        </p:spPr>
      </p:pic>
    </p:spTree>
    <p:extLst>
      <p:ext uri="{BB962C8B-B14F-4D97-AF65-F5344CB8AC3E}">
        <p14:creationId xmlns:p14="http://schemas.microsoft.com/office/powerpoint/2010/main" val="369120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7027" y="1701800"/>
            <a:ext cx="10081120" cy="3600202"/>
          </a:xfrm>
        </p:spPr>
        <p:txBody>
          <a:bodyPr anchor="ctr">
            <a:noAutofit/>
          </a:bodyPr>
          <a:lstStyle>
            <a:lvl1pPr>
              <a:lnSpc>
                <a:spcPct val="100000"/>
              </a:lnSpc>
              <a:defRPr sz="4200">
                <a:solidFill>
                  <a:schemeClr val="tx1"/>
                </a:solidFill>
              </a:defRPr>
            </a:lvl1pPr>
          </a:lstStyle>
          <a:p>
            <a:r>
              <a:rPr lang="en-US" dirty="0"/>
              <a:t>[Divider title]</a:t>
            </a:r>
            <a:endParaRPr lang="en-AU" dirty="0"/>
          </a:p>
        </p:txBody>
      </p:sp>
      <p:sp>
        <p:nvSpPr>
          <p:cNvPr id="5" name="Rectangle 4">
            <a:extLst>
              <a:ext uri="{FF2B5EF4-FFF2-40B4-BE49-F238E27FC236}">
                <a16:creationId xmlns:a16="http://schemas.microsoft.com/office/drawing/2014/main" id="{71DB1C08-3AB7-46B8-9A3D-8A7639245B80}"/>
              </a:ext>
            </a:extLst>
          </p:cNvPr>
          <p:cNvSpPr/>
          <p:nvPr userDrawn="1"/>
        </p:nvSpPr>
        <p:spPr>
          <a:xfrm>
            <a:off x="0" y="6698638"/>
            <a:ext cx="1219517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en-AU" sz="1575" dirty="0"/>
          </a:p>
        </p:txBody>
      </p:sp>
    </p:spTree>
    <p:extLst>
      <p:ext uri="{BB962C8B-B14F-4D97-AF65-F5344CB8AC3E}">
        <p14:creationId xmlns:p14="http://schemas.microsoft.com/office/powerpoint/2010/main" val="242530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B1C08-3AB7-46B8-9A3D-8A7639245B80}"/>
              </a:ext>
            </a:extLst>
          </p:cNvPr>
          <p:cNvSpPr/>
          <p:nvPr userDrawn="1"/>
        </p:nvSpPr>
        <p:spPr>
          <a:xfrm>
            <a:off x="0" y="6698638"/>
            <a:ext cx="1219517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en-AU" sz="1575" dirty="0"/>
          </a:p>
        </p:txBody>
      </p:sp>
      <p:pic>
        <p:nvPicPr>
          <p:cNvPr id="4" name="Picture 3">
            <a:extLst>
              <a:ext uri="{FF2B5EF4-FFF2-40B4-BE49-F238E27FC236}">
                <a16:creationId xmlns:a16="http://schemas.microsoft.com/office/drawing/2014/main" id="{01A3F3BD-C348-4F0F-94AC-28123BF71784}"/>
              </a:ext>
            </a:extLst>
          </p:cNvPr>
          <p:cNvPicPr>
            <a:picLocks noChangeAspect="1"/>
          </p:cNvPicPr>
          <p:nvPr userDrawn="1"/>
        </p:nvPicPr>
        <p:blipFill>
          <a:blip r:embed="rId2"/>
          <a:stretch>
            <a:fillRect/>
          </a:stretch>
        </p:blipFill>
        <p:spPr>
          <a:xfrm>
            <a:off x="2184892" y="1970927"/>
            <a:ext cx="7825390" cy="2917735"/>
          </a:xfrm>
          <a:prstGeom prst="rect">
            <a:avLst/>
          </a:prstGeom>
        </p:spPr>
      </p:pic>
      <p:sp>
        <p:nvSpPr>
          <p:cNvPr id="6" name="Rectangle 5">
            <a:extLst>
              <a:ext uri="{FF2B5EF4-FFF2-40B4-BE49-F238E27FC236}">
                <a16:creationId xmlns:a16="http://schemas.microsoft.com/office/drawing/2014/main" id="{41BE8459-B4CD-4BAC-A2C4-156A35F89013}"/>
              </a:ext>
            </a:extLst>
          </p:cNvPr>
          <p:cNvSpPr/>
          <p:nvPr userDrawn="1"/>
        </p:nvSpPr>
        <p:spPr>
          <a:xfrm>
            <a:off x="9938347" y="6023905"/>
            <a:ext cx="1775816" cy="74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100" dirty="0"/>
          </a:p>
        </p:txBody>
      </p:sp>
    </p:spTree>
    <p:extLst>
      <p:ext uri="{BB962C8B-B14F-4D97-AF65-F5344CB8AC3E}">
        <p14:creationId xmlns:p14="http://schemas.microsoft.com/office/powerpoint/2010/main" val="54753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92251" y="1341438"/>
            <a:ext cx="11221911" cy="4608512"/>
          </a:xfrm>
        </p:spPr>
        <p:txBody>
          <a:bodyPr>
            <a:normAutofit/>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Footer Placeholder 2">
            <a:extLst>
              <a:ext uri="{FF2B5EF4-FFF2-40B4-BE49-F238E27FC236}">
                <a16:creationId xmlns:a16="http://schemas.microsoft.com/office/drawing/2014/main" id="{FF944C5B-CE75-40C9-BA78-DD54C022B715}"/>
              </a:ext>
            </a:extLst>
          </p:cNvPr>
          <p:cNvSpPr>
            <a:spLocks noGrp="1"/>
          </p:cNvSpPr>
          <p:nvPr>
            <p:ph type="ftr" sz="quarter" idx="12"/>
          </p:nvPr>
        </p:nvSpPr>
        <p:spPr/>
        <p:txBody>
          <a:bodyPr/>
          <a:lstStyle/>
          <a:p>
            <a:endParaRPr lang="en-AU" dirty="0"/>
          </a:p>
        </p:txBody>
      </p:sp>
      <p:sp>
        <p:nvSpPr>
          <p:cNvPr id="5" name="Slide Number Placeholder 4">
            <a:extLst>
              <a:ext uri="{FF2B5EF4-FFF2-40B4-BE49-F238E27FC236}">
                <a16:creationId xmlns:a16="http://schemas.microsoft.com/office/drawing/2014/main" id="{AFDB868F-28B7-4517-9C9B-D596A430A7F9}"/>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6" name="Title 5">
            <a:extLst>
              <a:ext uri="{FF2B5EF4-FFF2-40B4-BE49-F238E27FC236}">
                <a16:creationId xmlns:a16="http://schemas.microsoft.com/office/drawing/2014/main" id="{DBB384C1-ECD4-4ADE-BA0F-1809A6FBFE91}"/>
              </a:ext>
            </a:extLst>
          </p:cNvPr>
          <p:cNvSpPr>
            <a:spLocks noGrp="1"/>
          </p:cNvSpPr>
          <p:nvPr>
            <p:ph type="title" hasCustomPrompt="1"/>
          </p:nvPr>
        </p:nvSpPr>
        <p:spPr/>
        <p:txBody>
          <a:bodyPr/>
          <a:lstStyle>
            <a:lvl1pPr>
              <a:defRPr/>
            </a:lvl1pPr>
          </a:lstStyle>
          <a:p>
            <a:r>
              <a:rPr lang="en-US" dirty="0"/>
              <a:t>[Slide heading]</a:t>
            </a:r>
            <a:endParaRPr lang="en-AU" dirty="0"/>
          </a:p>
        </p:txBody>
      </p:sp>
    </p:spTree>
    <p:extLst>
      <p:ext uri="{BB962C8B-B14F-4D97-AF65-F5344CB8AC3E}">
        <p14:creationId xmlns:p14="http://schemas.microsoft.com/office/powerpoint/2010/main" val="28156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1013" y="1354262"/>
            <a:ext cx="11233150" cy="2196000"/>
          </a:xfrm>
        </p:spPr>
        <p:txBody>
          <a:bodyPr/>
          <a:lstStyle>
            <a:lvl1pPr>
              <a:defRPr lang="en-US" dirty="0"/>
            </a:lvl1pPr>
            <a:lvl2pPr>
              <a:defRPr lang="en-US" dirty="0"/>
            </a:lvl2pPr>
            <a:lvl3pPr>
              <a:defRPr lang="en-US" dirty="0" smtClean="0"/>
            </a:lvl3pPr>
            <a:lvl4pPr>
              <a:defRPr/>
            </a:lvl4p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481013" y="3756174"/>
            <a:ext cx="11233150" cy="2196000"/>
          </a:xfrm>
        </p:spPr>
        <p:txBody>
          <a:bodyPr/>
          <a:lstStyle>
            <a:lvl1pPr>
              <a:defRPr lang="en-US" dirty="0"/>
            </a:lvl1pPr>
            <a:lvl2pPr>
              <a:defRPr lang="en-US" dirty="0"/>
            </a:lvl2pPr>
            <a:lvl3pPr>
              <a:defRPr lang="en-US" dirty="0"/>
            </a:lvl3pPr>
          </a:lstStyle>
          <a:p>
            <a:pPr lvl="0"/>
            <a:r>
              <a:rPr lang="en-US"/>
              <a:t>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0762C4D8-E33E-4313-BEFD-70D5233F66BE}"/>
              </a:ext>
            </a:extLst>
          </p:cNvPr>
          <p:cNvSpPr>
            <a:spLocks noGrp="1"/>
          </p:cNvSpPr>
          <p:nvPr>
            <p:ph type="title" hasCustomPrompt="1"/>
          </p:nvPr>
        </p:nvSpPr>
        <p:spPr/>
        <p:txBody>
          <a:bodyPr anchor="t"/>
          <a:lstStyle>
            <a:lvl1pPr>
              <a:defRPr/>
            </a:lvl1pPr>
          </a:lstStyle>
          <a:p>
            <a:r>
              <a:rPr lang="en-AU" dirty="0"/>
              <a:t>[Slide heading]</a:t>
            </a:r>
          </a:p>
        </p:txBody>
      </p:sp>
      <p:sp>
        <p:nvSpPr>
          <p:cNvPr id="5" name="Footer Placeholder 4">
            <a:extLst>
              <a:ext uri="{FF2B5EF4-FFF2-40B4-BE49-F238E27FC236}">
                <a16:creationId xmlns:a16="http://schemas.microsoft.com/office/drawing/2014/main" id="{154232E7-DA05-425D-88EB-04157F44DC42}"/>
              </a:ext>
            </a:extLst>
          </p:cNvPr>
          <p:cNvSpPr>
            <a:spLocks noGrp="1"/>
          </p:cNvSpPr>
          <p:nvPr>
            <p:ph type="ftr" sz="quarter" idx="14"/>
          </p:nvPr>
        </p:nvSpPr>
        <p:spPr/>
        <p:txBody>
          <a:bodyPr/>
          <a:lstStyle/>
          <a:p>
            <a:endParaRPr lang="en-AU" dirty="0"/>
          </a:p>
        </p:txBody>
      </p:sp>
      <p:sp>
        <p:nvSpPr>
          <p:cNvPr id="6" name="Slide Number Placeholder 5">
            <a:extLst>
              <a:ext uri="{FF2B5EF4-FFF2-40B4-BE49-F238E27FC236}">
                <a16:creationId xmlns:a16="http://schemas.microsoft.com/office/drawing/2014/main" id="{3BF89F8C-A498-4E73-B275-710E4705F0C0}"/>
              </a:ext>
            </a:extLst>
          </p:cNvPr>
          <p:cNvSpPr>
            <a:spLocks noGrp="1"/>
          </p:cNvSpPr>
          <p:nvPr>
            <p:ph type="sldNum" sz="quarter" idx="1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51770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ld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DB1C08-3AB7-46B8-9A3D-8A7639245B80}"/>
              </a:ext>
            </a:extLst>
          </p:cNvPr>
          <p:cNvSpPr/>
          <p:nvPr userDrawn="1"/>
        </p:nvSpPr>
        <p:spPr>
          <a:xfrm>
            <a:off x="0" y="6698638"/>
            <a:ext cx="12195175"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p>
            <a:pPr algn="ctr"/>
            <a:endParaRPr lang="en-AU" sz="1575" dirty="0"/>
          </a:p>
        </p:txBody>
      </p:sp>
      <p:pic>
        <p:nvPicPr>
          <p:cNvPr id="4" name="Picture 3">
            <a:extLst>
              <a:ext uri="{FF2B5EF4-FFF2-40B4-BE49-F238E27FC236}">
                <a16:creationId xmlns:a16="http://schemas.microsoft.com/office/drawing/2014/main" id="{01A3F3BD-C348-4F0F-94AC-28123BF71784}"/>
              </a:ext>
            </a:extLst>
          </p:cNvPr>
          <p:cNvPicPr>
            <a:picLocks noChangeAspect="1"/>
          </p:cNvPicPr>
          <p:nvPr userDrawn="1"/>
        </p:nvPicPr>
        <p:blipFill>
          <a:blip r:embed="rId2"/>
          <a:stretch>
            <a:fillRect/>
          </a:stretch>
        </p:blipFill>
        <p:spPr>
          <a:xfrm>
            <a:off x="2184892" y="1970927"/>
            <a:ext cx="7825390" cy="2917735"/>
          </a:xfrm>
          <a:prstGeom prst="rect">
            <a:avLst/>
          </a:prstGeom>
        </p:spPr>
      </p:pic>
      <p:sp>
        <p:nvSpPr>
          <p:cNvPr id="6" name="Rectangle 5">
            <a:extLst>
              <a:ext uri="{FF2B5EF4-FFF2-40B4-BE49-F238E27FC236}">
                <a16:creationId xmlns:a16="http://schemas.microsoft.com/office/drawing/2014/main" id="{41BE8459-B4CD-4BAC-A2C4-156A35F89013}"/>
              </a:ext>
            </a:extLst>
          </p:cNvPr>
          <p:cNvSpPr/>
          <p:nvPr userDrawn="1"/>
        </p:nvSpPr>
        <p:spPr>
          <a:xfrm>
            <a:off x="9938347" y="6023905"/>
            <a:ext cx="1775816" cy="74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100" dirty="0"/>
          </a:p>
        </p:txBody>
      </p:sp>
    </p:spTree>
    <p:extLst>
      <p:ext uri="{BB962C8B-B14F-4D97-AF65-F5344CB8AC3E}">
        <p14:creationId xmlns:p14="http://schemas.microsoft.com/office/powerpoint/2010/main" val="28267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014" y="1341437"/>
            <a:ext cx="5489486" cy="4608000"/>
          </a:xfrm>
        </p:spPr>
        <p:txBody>
          <a:bodyPr>
            <a:normAutofit/>
          </a:bodyPr>
          <a:lstStyle>
            <a:lvl1pPr>
              <a:defRPr lang="en-US" dirty="0"/>
            </a:lvl1pPr>
            <a:lvl2pPr>
              <a:defRPr lang="en-US" dirty="0"/>
            </a:lvl2pPr>
            <a:lvl3pPr>
              <a:defRPr lang="en-US" dirty="0" smtClean="0"/>
            </a:lvl3pPr>
            <a:lvl4pPr>
              <a:defRPr lang="en-US" dirty="0" smtClean="0"/>
            </a:lvl4pPr>
            <a:lvl5pPr>
              <a:defRPr lang="en-US" dirty="0" smtClean="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4" name="Content Placeholder 3"/>
          <p:cNvSpPr>
            <a:spLocks noGrp="1"/>
          </p:cNvSpPr>
          <p:nvPr>
            <p:ph sz="half" idx="2" hasCustomPrompt="1"/>
          </p:nvPr>
        </p:nvSpPr>
        <p:spPr>
          <a:xfrm>
            <a:off x="6242187" y="1341437"/>
            <a:ext cx="5471976" cy="4608000"/>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54238736-0461-4534-B6C9-4877957EAD0E}"/>
              </a:ext>
            </a:extLst>
          </p:cNvPr>
          <p:cNvSpPr>
            <a:spLocks noGrp="1"/>
          </p:cNvSpPr>
          <p:nvPr>
            <p:ph type="title" hasCustomPrompt="1"/>
          </p:nvPr>
        </p:nvSpPr>
        <p:spPr/>
        <p:txBody>
          <a:bodyPr/>
          <a:lstStyle>
            <a:lvl1pPr>
              <a:defRPr/>
            </a:lvl1pPr>
          </a:lstStyle>
          <a:p>
            <a:r>
              <a:rPr lang="en-AU" dirty="0"/>
              <a:t>[Slide heading]</a:t>
            </a:r>
          </a:p>
        </p:txBody>
      </p:sp>
      <p:sp>
        <p:nvSpPr>
          <p:cNvPr id="6" name="Footer Placeholder 5">
            <a:extLst>
              <a:ext uri="{FF2B5EF4-FFF2-40B4-BE49-F238E27FC236}">
                <a16:creationId xmlns:a16="http://schemas.microsoft.com/office/drawing/2014/main" id="{D5F68B2E-5DBA-41FB-A88F-784EF48A2091}"/>
              </a:ext>
            </a:extLst>
          </p:cNvPr>
          <p:cNvSpPr>
            <a:spLocks noGrp="1"/>
          </p:cNvSpPr>
          <p:nvPr>
            <p:ph type="ftr" sz="quarter" idx="10"/>
          </p:nvPr>
        </p:nvSpPr>
        <p:spPr/>
        <p:txBody>
          <a:bodyPr/>
          <a:lstStyle/>
          <a:p>
            <a:endParaRPr lang="en-AU" dirty="0"/>
          </a:p>
        </p:txBody>
      </p:sp>
      <p:sp>
        <p:nvSpPr>
          <p:cNvPr id="7" name="Slide Number Placeholder 6">
            <a:extLst>
              <a:ext uri="{FF2B5EF4-FFF2-40B4-BE49-F238E27FC236}">
                <a16:creationId xmlns:a16="http://schemas.microsoft.com/office/drawing/2014/main" id="{161B2316-6CF4-436F-A9D1-353F37F6E2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93522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2251" y="1354262"/>
            <a:ext cx="11221911" cy="612000"/>
          </a:xfrm>
        </p:spPr>
        <p:txBody>
          <a:bodyPr anchor="t">
            <a:noAutofit/>
          </a:bodyPr>
          <a:lstStyle>
            <a:lvl1pPr marL="0" indent="0">
              <a:buNone/>
              <a:defRPr lang="en-US" b="0" dirty="0" smtClean="0">
                <a:solidFill>
                  <a:schemeClr val="accent1"/>
                </a:solidFill>
                <a:latin typeface="+mj-lt"/>
              </a:defRPr>
            </a:lvl1pPr>
            <a:lvl2pPr marL="408237" indent="0">
              <a:buNone/>
              <a:defRPr sz="1800" b="1"/>
            </a:lvl2pPr>
            <a:lvl3pPr marL="816473" indent="0">
              <a:buNone/>
              <a:defRPr sz="1575" b="1"/>
            </a:lvl3pPr>
            <a:lvl4pPr marL="1224710" indent="0">
              <a:buNone/>
              <a:defRPr sz="1425" b="1"/>
            </a:lvl4pPr>
            <a:lvl5pPr marL="1632946" indent="0">
              <a:buNone/>
              <a:defRPr sz="1425" b="1"/>
            </a:lvl5pPr>
            <a:lvl6pPr marL="2041183" indent="0">
              <a:buNone/>
              <a:defRPr sz="1425" b="1"/>
            </a:lvl6pPr>
            <a:lvl7pPr marL="2449419" indent="0">
              <a:buNone/>
              <a:defRPr sz="1425" b="1"/>
            </a:lvl7pPr>
            <a:lvl8pPr marL="2857656" indent="0">
              <a:buNone/>
              <a:defRPr sz="1425" b="1"/>
            </a:lvl8pPr>
            <a:lvl9pPr marL="3265892" indent="0">
              <a:buNone/>
              <a:defRPr sz="1425" b="1"/>
            </a:lvl9pPr>
          </a:lstStyle>
          <a:p>
            <a:pPr lvl="0"/>
            <a:r>
              <a:rPr lang="en-US" dirty="0"/>
              <a:t>[Subtitle / Intro Paragraph]</a:t>
            </a:r>
          </a:p>
        </p:txBody>
      </p:sp>
      <p:sp>
        <p:nvSpPr>
          <p:cNvPr id="4" name="Content Placeholder 3"/>
          <p:cNvSpPr>
            <a:spLocks noGrp="1"/>
          </p:cNvSpPr>
          <p:nvPr>
            <p:ph sz="half" idx="2" hasCustomPrompt="1"/>
          </p:nvPr>
        </p:nvSpPr>
        <p:spPr>
          <a:xfrm>
            <a:off x="492252" y="1966263"/>
            <a:ext cx="5461297" cy="3974042"/>
          </a:xfrm>
        </p:spPr>
        <p:txBody>
          <a:bodyPr/>
          <a:lstStyle>
            <a:lvl1pPr>
              <a:defRPr lang="en-US" dirty="0"/>
            </a:lvl1pPr>
            <a:lvl2pPr>
              <a:defRPr lang="en-US" dirty="0"/>
            </a:lvl2pPr>
            <a:lvl3pPr>
              <a:defRPr lang="en-US" dirty="0" smtClean="0"/>
            </a:lvl3pPr>
            <a:lvl4pPr>
              <a:defRPr sz="1600"/>
            </a:lvl4pPr>
            <a:lvl5pPr>
              <a:defRPr sz="1600"/>
            </a:lvl5pPr>
            <a:lvl6pPr>
              <a:defRPr sz="1425"/>
            </a:lvl6pPr>
            <a:lvl7pPr>
              <a:defRPr sz="1425"/>
            </a:lvl7pPr>
            <a:lvl8pPr>
              <a:defRPr sz="1425"/>
            </a:lvl8pPr>
            <a:lvl9pPr>
              <a:defRPr sz="1425"/>
            </a:lvl9pPr>
          </a:lstStyle>
          <a:p>
            <a:pPr lvl="0"/>
            <a:r>
              <a:rPr lang="en-US" dirty="0"/>
              <a:t>Click to edit Master text styles</a:t>
            </a:r>
          </a:p>
          <a:p>
            <a:pPr lvl="1"/>
            <a:r>
              <a:rPr lang="en-US" dirty="0"/>
              <a:t>Second level</a:t>
            </a:r>
          </a:p>
          <a:p>
            <a:pPr lvl="2"/>
            <a:r>
              <a:rPr lang="en-US" dirty="0"/>
              <a:t>Third level</a:t>
            </a:r>
          </a:p>
        </p:txBody>
      </p:sp>
      <p:sp>
        <p:nvSpPr>
          <p:cNvPr id="6" name="Content Placeholder 5"/>
          <p:cNvSpPr>
            <a:spLocks noGrp="1"/>
          </p:cNvSpPr>
          <p:nvPr>
            <p:ph sz="quarter" idx="4" hasCustomPrompt="1"/>
          </p:nvPr>
        </p:nvSpPr>
        <p:spPr>
          <a:xfrm>
            <a:off x="6242187" y="1966263"/>
            <a:ext cx="5471976" cy="3974042"/>
          </a:xfrm>
        </p:spPr>
        <p:txBody>
          <a:bodyPr/>
          <a:lstStyle>
            <a:lvl1pPr>
              <a:defRPr lang="en-US" dirty="0"/>
            </a:lvl1pPr>
            <a:lvl2pPr>
              <a:defRPr lang="en-US" dirty="0"/>
            </a:lvl2pPr>
            <a:lvl3pPr>
              <a:defRPr lang="en-US" dirty="0" smtClean="0"/>
            </a:lvl3pPr>
            <a:lvl4pPr>
              <a:defRPr sz="1600"/>
            </a:lvl4pPr>
            <a:lvl5pPr>
              <a:defRPr sz="1600"/>
            </a:lvl5pPr>
            <a:lvl6pPr>
              <a:defRPr sz="1425"/>
            </a:lvl6pPr>
            <a:lvl7pPr>
              <a:defRPr sz="1425"/>
            </a:lvl7pPr>
            <a:lvl8pPr>
              <a:defRPr sz="1425"/>
            </a:lvl8pPr>
            <a:lvl9pPr>
              <a:defRPr sz="1425"/>
            </a:lvl9pPr>
          </a:lstStyle>
          <a:p>
            <a:pPr lvl="0"/>
            <a:r>
              <a:rPr lang="en-US" dirty="0"/>
              <a:t>Click to edit Master text styles</a:t>
            </a:r>
          </a:p>
          <a:p>
            <a:pPr lvl="1"/>
            <a:r>
              <a:rPr lang="en-US" dirty="0"/>
              <a:t>Second level</a:t>
            </a:r>
          </a:p>
          <a:p>
            <a:pPr lvl="2"/>
            <a:r>
              <a:rPr lang="en-US" dirty="0"/>
              <a:t>Third level</a:t>
            </a:r>
          </a:p>
        </p:txBody>
      </p:sp>
      <p:sp>
        <p:nvSpPr>
          <p:cNvPr id="7" name="Title 6">
            <a:extLst>
              <a:ext uri="{FF2B5EF4-FFF2-40B4-BE49-F238E27FC236}">
                <a16:creationId xmlns:a16="http://schemas.microsoft.com/office/drawing/2014/main" id="{BD4C738C-3C7E-41F7-BC36-DFFC0B7E76D3}"/>
              </a:ext>
            </a:extLst>
          </p:cNvPr>
          <p:cNvSpPr>
            <a:spLocks noGrp="1"/>
          </p:cNvSpPr>
          <p:nvPr>
            <p:ph type="title" hasCustomPrompt="1"/>
          </p:nvPr>
        </p:nvSpPr>
        <p:spPr/>
        <p:txBody>
          <a:bodyPr/>
          <a:lstStyle>
            <a:lvl1pPr>
              <a:defRPr/>
            </a:lvl1pPr>
          </a:lstStyle>
          <a:p>
            <a:r>
              <a:rPr lang="en-AU" dirty="0"/>
              <a:t>[Slide heading]</a:t>
            </a:r>
          </a:p>
        </p:txBody>
      </p:sp>
      <p:sp>
        <p:nvSpPr>
          <p:cNvPr id="8" name="Footer Placeholder 7">
            <a:extLst>
              <a:ext uri="{FF2B5EF4-FFF2-40B4-BE49-F238E27FC236}">
                <a16:creationId xmlns:a16="http://schemas.microsoft.com/office/drawing/2014/main" id="{2AD1BE2C-15F4-4079-AC8B-86559FF72F43}"/>
              </a:ext>
            </a:extLst>
          </p:cNvPr>
          <p:cNvSpPr>
            <a:spLocks noGrp="1"/>
          </p:cNvSpPr>
          <p:nvPr>
            <p:ph type="ftr" sz="quarter" idx="10"/>
          </p:nvPr>
        </p:nvSpPr>
        <p:spPr/>
        <p:txBody>
          <a:bodyPr/>
          <a:lstStyle/>
          <a:p>
            <a:endParaRPr lang="en-AU" dirty="0"/>
          </a:p>
        </p:txBody>
      </p:sp>
      <p:sp>
        <p:nvSpPr>
          <p:cNvPr id="9" name="Slide Number Placeholder 8">
            <a:extLst>
              <a:ext uri="{FF2B5EF4-FFF2-40B4-BE49-F238E27FC236}">
                <a16:creationId xmlns:a16="http://schemas.microsoft.com/office/drawing/2014/main" id="{8C99BB1B-24FB-49EF-8892-1E8F01B83FF8}"/>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18756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92452" y="1341438"/>
            <a:ext cx="6817708"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p:txBody>
      </p:sp>
      <p:sp>
        <p:nvSpPr>
          <p:cNvPr id="7" name="Picture Placeholder 2"/>
          <p:cNvSpPr>
            <a:spLocks noGrp="1"/>
          </p:cNvSpPr>
          <p:nvPr>
            <p:ph type="pic" idx="10" hasCustomPrompt="1"/>
          </p:nvPr>
        </p:nvSpPr>
        <p:spPr>
          <a:xfrm>
            <a:off x="492252" y="405459"/>
            <a:ext cx="4021159" cy="5551047"/>
          </a:xfrm>
          <a:solidFill>
            <a:schemeClr val="accent3">
              <a:lumMod val="20000"/>
              <a:lumOff val="80000"/>
            </a:schemeClr>
          </a:solidFill>
        </p:spPr>
        <p:txBody>
          <a:bodyPr anchor="ctr"/>
          <a:lstStyle>
            <a:lvl1pPr marL="0" indent="0" algn="ctr">
              <a:spcBef>
                <a:spcPts val="0"/>
              </a:spcBef>
              <a:spcAft>
                <a:spcPts val="0"/>
              </a:spcAft>
              <a:buNone/>
              <a:defRPr lang="en-AU" dirty="0"/>
            </a:lvl1pPr>
            <a:lvl2pPr marL="408237" indent="0">
              <a:buNone/>
              <a:defRPr sz="2475"/>
            </a:lvl2pPr>
            <a:lvl3pPr marL="816473" indent="0">
              <a:buNone/>
              <a:defRPr sz="2175"/>
            </a:lvl3pPr>
            <a:lvl4pPr marL="1224710" indent="0">
              <a:buNone/>
              <a:defRPr sz="1800"/>
            </a:lvl4pPr>
            <a:lvl5pPr marL="1632946" indent="0">
              <a:buNone/>
              <a:defRPr sz="1800"/>
            </a:lvl5pPr>
            <a:lvl6pPr marL="2041183" indent="0">
              <a:buNone/>
              <a:defRPr sz="1800"/>
            </a:lvl6pPr>
            <a:lvl7pPr marL="2449419" indent="0">
              <a:buNone/>
              <a:defRPr sz="1800"/>
            </a:lvl7pPr>
            <a:lvl8pPr marL="2857656" indent="0">
              <a:buNone/>
              <a:defRPr sz="1800"/>
            </a:lvl8pPr>
            <a:lvl9pPr marL="3265892" indent="0">
              <a:buNone/>
              <a:defRPr sz="1800"/>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5" name="Footer Placeholder 4">
            <a:extLst>
              <a:ext uri="{FF2B5EF4-FFF2-40B4-BE49-F238E27FC236}">
                <a16:creationId xmlns:a16="http://schemas.microsoft.com/office/drawing/2014/main" id="{2067605A-8F74-4B84-B314-5CA23B23D4B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72DEEFF-2538-42EC-8D87-7D8DE78170AC}"/>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9" name="Title 8">
            <a:extLst>
              <a:ext uri="{FF2B5EF4-FFF2-40B4-BE49-F238E27FC236}">
                <a16:creationId xmlns:a16="http://schemas.microsoft.com/office/drawing/2014/main" id="{8E15930D-3E97-479D-8AB5-BA52F307A83C}"/>
              </a:ext>
            </a:extLst>
          </p:cNvPr>
          <p:cNvSpPr>
            <a:spLocks noGrp="1"/>
          </p:cNvSpPr>
          <p:nvPr>
            <p:ph type="title" hasCustomPrompt="1"/>
          </p:nvPr>
        </p:nvSpPr>
        <p:spPr>
          <a:xfrm>
            <a:off x="4892451" y="405458"/>
            <a:ext cx="6821711" cy="720080"/>
          </a:xfrm>
        </p:spPr>
        <p:txBody>
          <a:bodyPr/>
          <a:lstStyle>
            <a:lvl1pPr>
              <a:defRPr/>
            </a:lvl1pPr>
          </a:lstStyle>
          <a:p>
            <a:r>
              <a:rPr lang="en-AU" dirty="0"/>
              <a:t>[Slide heading]</a:t>
            </a:r>
          </a:p>
        </p:txBody>
      </p:sp>
    </p:spTree>
    <p:extLst>
      <p:ext uri="{BB962C8B-B14F-4D97-AF65-F5344CB8AC3E}">
        <p14:creationId xmlns:p14="http://schemas.microsoft.com/office/powerpoint/2010/main" val="26991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mp; Image (blee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92253" y="1341438"/>
            <a:ext cx="5388711"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p:txBody>
      </p:sp>
      <p:sp>
        <p:nvSpPr>
          <p:cNvPr id="7" name="Picture Placeholder 2"/>
          <p:cNvSpPr>
            <a:spLocks noGrp="1"/>
          </p:cNvSpPr>
          <p:nvPr>
            <p:ph type="pic" idx="10" hasCustomPrompt="1"/>
          </p:nvPr>
        </p:nvSpPr>
        <p:spPr>
          <a:xfrm>
            <a:off x="6314212" y="0"/>
            <a:ext cx="5880963" cy="6732000"/>
          </a:xfrm>
          <a:solidFill>
            <a:schemeClr val="accent3">
              <a:lumMod val="20000"/>
              <a:lumOff val="80000"/>
            </a:schemeClr>
          </a:solidFill>
        </p:spPr>
        <p:txBody>
          <a:bodyPr anchor="ctr"/>
          <a:lstStyle>
            <a:lvl1pPr marL="0" indent="0" algn="ctr">
              <a:spcBef>
                <a:spcPts val="0"/>
              </a:spcBef>
              <a:spcAft>
                <a:spcPts val="0"/>
              </a:spcAft>
              <a:buNone/>
              <a:defRPr lang="en-AU" dirty="0"/>
            </a:lvl1pPr>
            <a:lvl2pPr marL="408237" indent="0">
              <a:buNone/>
              <a:defRPr sz="2475"/>
            </a:lvl2pPr>
            <a:lvl3pPr marL="816473" indent="0">
              <a:buNone/>
              <a:defRPr sz="2175"/>
            </a:lvl3pPr>
            <a:lvl4pPr marL="1224710" indent="0">
              <a:buNone/>
              <a:defRPr sz="1800"/>
            </a:lvl4pPr>
            <a:lvl5pPr marL="1632946" indent="0">
              <a:buNone/>
              <a:defRPr sz="1800"/>
            </a:lvl5pPr>
            <a:lvl6pPr marL="2041183" indent="0">
              <a:buNone/>
              <a:defRPr sz="1800"/>
            </a:lvl6pPr>
            <a:lvl7pPr marL="2449419" indent="0">
              <a:buNone/>
              <a:defRPr sz="1800"/>
            </a:lvl7pPr>
            <a:lvl8pPr marL="2857656" indent="0">
              <a:buNone/>
              <a:defRPr sz="1800"/>
            </a:lvl8pPr>
            <a:lvl9pPr marL="3265892" indent="0">
              <a:buNone/>
              <a:defRPr sz="1800"/>
            </a:lvl9pPr>
          </a:lstStyle>
          <a:p>
            <a:r>
              <a:rPr lang="en-US" dirty="0"/>
              <a:t>Click icon to add picture</a:t>
            </a:r>
            <a:br>
              <a:rPr lang="en-US" dirty="0"/>
            </a:br>
            <a:r>
              <a:rPr lang="en-US" dirty="0"/>
              <a:t/>
            </a:r>
            <a:br>
              <a:rPr lang="en-US" dirty="0"/>
            </a:br>
            <a:r>
              <a:rPr lang="en-US" dirty="0"/>
              <a:t/>
            </a:r>
            <a:br>
              <a:rPr lang="en-US" dirty="0"/>
            </a:br>
            <a:endParaRPr lang="en-AU" dirty="0"/>
          </a:p>
        </p:txBody>
      </p:sp>
      <p:sp>
        <p:nvSpPr>
          <p:cNvPr id="5" name="Footer Placeholder 4">
            <a:extLst>
              <a:ext uri="{FF2B5EF4-FFF2-40B4-BE49-F238E27FC236}">
                <a16:creationId xmlns:a16="http://schemas.microsoft.com/office/drawing/2014/main" id="{2067605A-8F74-4B84-B314-5CA23B23D4B3}"/>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72DEEFF-2538-42EC-8D87-7D8DE78170AC}"/>
              </a:ext>
            </a:extLst>
          </p:cNvPr>
          <p:cNvSpPr>
            <a:spLocks noGrp="1"/>
          </p:cNvSpPr>
          <p:nvPr>
            <p:ph type="sldNum" sz="quarter" idx="12"/>
          </p:nvPr>
        </p:nvSpPr>
        <p:spPr/>
        <p:txBody>
          <a:bodyPr/>
          <a:lstStyle/>
          <a:p>
            <a:fld id="{E917DE0E-AFB1-41FD-BC35-27DB61CA125F}" type="slidenum">
              <a:rPr lang="en-AU" smtClean="0"/>
              <a:pPr/>
              <a:t>‹#›</a:t>
            </a:fld>
            <a:endParaRPr lang="en-AU" dirty="0"/>
          </a:p>
        </p:txBody>
      </p:sp>
      <p:sp>
        <p:nvSpPr>
          <p:cNvPr id="8" name="Title 7">
            <a:extLst>
              <a:ext uri="{FF2B5EF4-FFF2-40B4-BE49-F238E27FC236}">
                <a16:creationId xmlns:a16="http://schemas.microsoft.com/office/drawing/2014/main" id="{9B8AF2B7-A446-432F-9D52-55277D6F04FE}"/>
              </a:ext>
            </a:extLst>
          </p:cNvPr>
          <p:cNvSpPr>
            <a:spLocks noGrp="1"/>
          </p:cNvSpPr>
          <p:nvPr>
            <p:ph type="title" hasCustomPrompt="1"/>
          </p:nvPr>
        </p:nvSpPr>
        <p:spPr>
          <a:xfrm>
            <a:off x="492252" y="405458"/>
            <a:ext cx="5388713" cy="720080"/>
          </a:xfrm>
        </p:spPr>
        <p:txBody>
          <a:bodyPr/>
          <a:lstStyle>
            <a:lvl1pPr>
              <a:defRPr/>
            </a:lvl1pPr>
          </a:lstStyle>
          <a:p>
            <a:r>
              <a:rPr lang="en-AU" dirty="0"/>
              <a:t>[Slide heading]</a:t>
            </a:r>
          </a:p>
        </p:txBody>
      </p:sp>
    </p:spTree>
    <p:extLst>
      <p:ext uri="{BB962C8B-B14F-4D97-AF65-F5344CB8AC3E}">
        <p14:creationId xmlns:p14="http://schemas.microsoft.com/office/powerpoint/2010/main" val="137453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Third Two Thi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13412" y="1341438"/>
            <a:ext cx="7200751" cy="4615066"/>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Content Placeholder 2"/>
          <p:cNvSpPr>
            <a:spLocks noGrp="1"/>
          </p:cNvSpPr>
          <p:nvPr>
            <p:ph idx="10" hasCustomPrompt="1"/>
          </p:nvPr>
        </p:nvSpPr>
        <p:spPr>
          <a:xfrm>
            <a:off x="492253" y="1341438"/>
            <a:ext cx="3685142" cy="4615066"/>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21B48675-1453-4DA7-86A6-931A4975F8F9}"/>
              </a:ext>
            </a:extLst>
          </p:cNvPr>
          <p:cNvSpPr>
            <a:spLocks noGrp="1"/>
          </p:cNvSpPr>
          <p:nvPr>
            <p:ph type="title" hasCustomPrompt="1"/>
          </p:nvPr>
        </p:nvSpPr>
        <p:spPr/>
        <p:txBody>
          <a:bodyPr/>
          <a:lstStyle>
            <a:lvl1pPr>
              <a:defRPr/>
            </a:lvl1pPr>
          </a:lstStyle>
          <a:p>
            <a:r>
              <a:rPr lang="en-AU" dirty="0"/>
              <a:t>[Slide heading]</a:t>
            </a:r>
          </a:p>
        </p:txBody>
      </p:sp>
      <p:sp>
        <p:nvSpPr>
          <p:cNvPr id="4" name="Footer Placeholder 3">
            <a:extLst>
              <a:ext uri="{FF2B5EF4-FFF2-40B4-BE49-F238E27FC236}">
                <a16:creationId xmlns:a16="http://schemas.microsoft.com/office/drawing/2014/main" id="{14A0E36B-4F97-4FEE-903D-A3FBC362A1F7}"/>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4F7E808A-B02D-46C4-8F86-C7DC61B0970A}"/>
              </a:ext>
            </a:extLst>
          </p:cNvPr>
          <p:cNvSpPr>
            <a:spLocks noGrp="1"/>
          </p:cNvSpPr>
          <p:nvPr>
            <p:ph type="sldNum" sz="quarter" idx="1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12159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Third One Thi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2253" y="1341438"/>
            <a:ext cx="7188886"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7" name="Content Placeholder 2"/>
          <p:cNvSpPr>
            <a:spLocks noGrp="1"/>
          </p:cNvSpPr>
          <p:nvPr>
            <p:ph idx="10" hasCustomPrompt="1"/>
          </p:nvPr>
        </p:nvSpPr>
        <p:spPr>
          <a:xfrm>
            <a:off x="8041803" y="1341438"/>
            <a:ext cx="3672360" cy="4608512"/>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15B87FB3-186D-4073-905A-6FD1DC4BAF44}"/>
              </a:ext>
            </a:extLst>
          </p:cNvPr>
          <p:cNvSpPr>
            <a:spLocks noGrp="1"/>
          </p:cNvSpPr>
          <p:nvPr>
            <p:ph type="title" hasCustomPrompt="1"/>
          </p:nvPr>
        </p:nvSpPr>
        <p:spPr/>
        <p:txBody>
          <a:bodyPr/>
          <a:lstStyle>
            <a:lvl1pPr>
              <a:defRPr/>
            </a:lvl1pPr>
          </a:lstStyle>
          <a:p>
            <a:r>
              <a:rPr lang="en-AU" dirty="0"/>
              <a:t>[Slide heading]</a:t>
            </a:r>
          </a:p>
        </p:txBody>
      </p:sp>
      <p:sp>
        <p:nvSpPr>
          <p:cNvPr id="4" name="Footer Placeholder 3">
            <a:extLst>
              <a:ext uri="{FF2B5EF4-FFF2-40B4-BE49-F238E27FC236}">
                <a16:creationId xmlns:a16="http://schemas.microsoft.com/office/drawing/2014/main" id="{5DFD1C41-7524-43F6-9294-D3197579056E}"/>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01D6F4B7-CC21-4CEF-AC25-955D8A98967D}"/>
              </a:ext>
            </a:extLst>
          </p:cNvPr>
          <p:cNvSpPr>
            <a:spLocks noGrp="1"/>
          </p:cNvSpPr>
          <p:nvPr>
            <p:ph type="sldNum" sz="quarter" idx="12"/>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5907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ull Image &amp;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92251" y="1341438"/>
            <a:ext cx="11221911" cy="4284362"/>
          </a:xfrm>
          <a:solidFill>
            <a:schemeClr val="accent3">
              <a:lumMod val="20000"/>
              <a:lumOff val="80000"/>
            </a:schemeClr>
          </a:solidFill>
        </p:spPr>
        <p:txBody>
          <a:bodyPr anchor="ctr"/>
          <a:lstStyle>
            <a:lvl1pPr marL="0" indent="0" algn="ctr">
              <a:spcBef>
                <a:spcPts val="0"/>
              </a:spcBef>
              <a:spcAft>
                <a:spcPts val="0"/>
              </a:spcAft>
              <a:buNone/>
              <a:defRPr lang="en-AU" dirty="0"/>
            </a:lvl1pPr>
            <a:lvl2pPr marL="408237" indent="0">
              <a:buNone/>
              <a:defRPr sz="2475"/>
            </a:lvl2pPr>
            <a:lvl3pPr marL="816473" indent="0">
              <a:buNone/>
              <a:defRPr sz="2175"/>
            </a:lvl3pPr>
            <a:lvl4pPr marL="1224710" indent="0">
              <a:buNone/>
              <a:defRPr sz="1800"/>
            </a:lvl4pPr>
            <a:lvl5pPr marL="1632946" indent="0">
              <a:buNone/>
              <a:defRPr sz="1800"/>
            </a:lvl5pPr>
            <a:lvl6pPr marL="2041183" indent="0">
              <a:buNone/>
              <a:defRPr sz="1800"/>
            </a:lvl6pPr>
            <a:lvl7pPr marL="2449419" indent="0">
              <a:buNone/>
              <a:defRPr sz="1800"/>
            </a:lvl7pPr>
            <a:lvl8pPr marL="2857656" indent="0">
              <a:buNone/>
              <a:defRPr sz="1800"/>
            </a:lvl8pPr>
            <a:lvl9pPr marL="3265892" indent="0">
              <a:buNone/>
              <a:defRPr sz="1800"/>
            </a:lvl9pPr>
          </a:lstStyle>
          <a:p>
            <a:r>
              <a:rPr lang="en-AU" dirty="0"/>
              <a:t>Click icon to add picture</a:t>
            </a:r>
            <a:br>
              <a:rPr lang="en-AU" dirty="0"/>
            </a:br>
            <a:r>
              <a:rPr lang="en-AU" dirty="0"/>
              <a:t/>
            </a:r>
            <a:br>
              <a:rPr lang="en-AU" dirty="0"/>
            </a:br>
            <a:r>
              <a:rPr lang="en-AU" dirty="0"/>
              <a:t/>
            </a:r>
            <a:br>
              <a:rPr lang="en-AU" dirty="0"/>
            </a:br>
            <a:endParaRPr lang="en-AU" dirty="0"/>
          </a:p>
        </p:txBody>
      </p:sp>
      <p:sp>
        <p:nvSpPr>
          <p:cNvPr id="4" name="Text Placeholder 3"/>
          <p:cNvSpPr>
            <a:spLocks noGrp="1"/>
          </p:cNvSpPr>
          <p:nvPr>
            <p:ph type="body" sz="half" idx="2" hasCustomPrompt="1"/>
          </p:nvPr>
        </p:nvSpPr>
        <p:spPr>
          <a:xfrm>
            <a:off x="507000" y="5668937"/>
            <a:ext cx="11221855" cy="288000"/>
          </a:xfrm>
        </p:spPr>
        <p:txBody>
          <a:bodyPr>
            <a:normAutofit/>
          </a:bodyPr>
          <a:lstStyle>
            <a:lvl1pPr marL="0" indent="0">
              <a:buNone/>
              <a:defRPr sz="1125"/>
            </a:lvl1pPr>
            <a:lvl2pPr marL="408237" indent="0">
              <a:buNone/>
              <a:defRPr sz="1050"/>
            </a:lvl2pPr>
            <a:lvl3pPr marL="816473" indent="0">
              <a:buNone/>
              <a:defRPr sz="900"/>
            </a:lvl3pPr>
            <a:lvl4pPr marL="1224710" indent="0">
              <a:buNone/>
              <a:defRPr sz="825"/>
            </a:lvl4pPr>
            <a:lvl5pPr marL="1632946" indent="0">
              <a:buNone/>
              <a:defRPr sz="825"/>
            </a:lvl5pPr>
            <a:lvl6pPr marL="2041183" indent="0">
              <a:buNone/>
              <a:defRPr sz="825"/>
            </a:lvl6pPr>
            <a:lvl7pPr marL="2449419" indent="0">
              <a:buNone/>
              <a:defRPr sz="825"/>
            </a:lvl7pPr>
            <a:lvl8pPr marL="2857656" indent="0">
              <a:buNone/>
              <a:defRPr sz="825"/>
            </a:lvl8pPr>
            <a:lvl9pPr marL="3265892" indent="0">
              <a:buNone/>
              <a:defRPr sz="825"/>
            </a:lvl9pPr>
          </a:lstStyle>
          <a:p>
            <a:pPr lvl="0"/>
            <a:r>
              <a:rPr lang="en-US" dirty="0"/>
              <a:t>[Caption]</a:t>
            </a:r>
          </a:p>
        </p:txBody>
      </p:sp>
      <p:sp>
        <p:nvSpPr>
          <p:cNvPr id="2" name="Title 1">
            <a:extLst>
              <a:ext uri="{FF2B5EF4-FFF2-40B4-BE49-F238E27FC236}">
                <a16:creationId xmlns:a16="http://schemas.microsoft.com/office/drawing/2014/main" id="{29404C18-FBFC-4A0A-958A-F1FC6B3A133F}"/>
              </a:ext>
            </a:extLst>
          </p:cNvPr>
          <p:cNvSpPr>
            <a:spLocks noGrp="1"/>
          </p:cNvSpPr>
          <p:nvPr>
            <p:ph type="title" hasCustomPrompt="1"/>
          </p:nvPr>
        </p:nvSpPr>
        <p:spPr/>
        <p:txBody>
          <a:bodyPr/>
          <a:lstStyle>
            <a:lvl1pPr>
              <a:defRPr/>
            </a:lvl1pPr>
          </a:lstStyle>
          <a:p>
            <a:r>
              <a:rPr lang="en-AU" dirty="0"/>
              <a:t>[Slide heading]</a:t>
            </a:r>
          </a:p>
        </p:txBody>
      </p:sp>
      <p:sp>
        <p:nvSpPr>
          <p:cNvPr id="5" name="Footer Placeholder 4">
            <a:extLst>
              <a:ext uri="{FF2B5EF4-FFF2-40B4-BE49-F238E27FC236}">
                <a16:creationId xmlns:a16="http://schemas.microsoft.com/office/drawing/2014/main" id="{F1C3813B-3057-4FCD-9CE2-F584D62A0C2A}"/>
              </a:ext>
            </a:extLst>
          </p:cNvPr>
          <p:cNvSpPr>
            <a:spLocks noGrp="1"/>
          </p:cNvSpPr>
          <p:nvPr>
            <p:ph type="ftr" sz="quarter" idx="10"/>
          </p:nvPr>
        </p:nvSpPr>
        <p:spPr/>
        <p:txBody>
          <a:bodyPr/>
          <a:lstStyle/>
          <a:p>
            <a:endParaRPr lang="en-AU" dirty="0"/>
          </a:p>
        </p:txBody>
      </p:sp>
      <p:sp>
        <p:nvSpPr>
          <p:cNvPr id="6" name="Slide Number Placeholder 5">
            <a:extLst>
              <a:ext uri="{FF2B5EF4-FFF2-40B4-BE49-F238E27FC236}">
                <a16:creationId xmlns:a16="http://schemas.microsoft.com/office/drawing/2014/main" id="{AB005311-7131-41E4-A11E-00192E9CCBE9}"/>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8040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ro, Table/Chart &amp; Caption">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499509" y="1354262"/>
            <a:ext cx="11221911" cy="647676"/>
          </a:xfrm>
        </p:spPr>
        <p:txBody>
          <a:bodyPr>
            <a:normAutofit/>
          </a:bodyPr>
          <a:lstStyle>
            <a:lvl1pPr marL="180975" indent="-180975">
              <a:spcBef>
                <a:spcPts val="225"/>
              </a:spcBef>
              <a:buFont typeface="Arial" panose="020B0604020202020204" pitchFamily="34" charset="0"/>
              <a:buChar char="»"/>
              <a:defRPr lang="en-US" dirty="0"/>
            </a:lvl1pPr>
            <a:lvl2pPr marL="134251" indent="0">
              <a:buNone/>
              <a:defRPr lang="en-US" dirty="0"/>
            </a:lvl2pPr>
            <a:lvl3pPr>
              <a:defRPr lang="en-US" dirty="0"/>
            </a:lvl3pPr>
            <a:lvl4pPr>
              <a:defRPr lang="en-US" dirty="0"/>
            </a:lvl4pPr>
            <a:lvl5pPr>
              <a:defRPr lang="en-AU" dirty="0"/>
            </a:lvl5pPr>
          </a:lstStyle>
          <a:p>
            <a:pPr lvl="0"/>
            <a:r>
              <a:rPr lang="en-US" dirty="0"/>
              <a:t>Click to edit Master text styles</a:t>
            </a:r>
          </a:p>
        </p:txBody>
      </p:sp>
      <p:sp>
        <p:nvSpPr>
          <p:cNvPr id="3" name="Footer Placeholder 2">
            <a:extLst>
              <a:ext uri="{FF2B5EF4-FFF2-40B4-BE49-F238E27FC236}">
                <a16:creationId xmlns:a16="http://schemas.microsoft.com/office/drawing/2014/main" id="{FF944C5B-CE75-40C9-BA78-DD54C022B715}"/>
              </a:ext>
            </a:extLst>
          </p:cNvPr>
          <p:cNvSpPr>
            <a:spLocks noGrp="1"/>
          </p:cNvSpPr>
          <p:nvPr>
            <p:ph type="ftr" sz="quarter" idx="12"/>
          </p:nvPr>
        </p:nvSpPr>
        <p:spPr/>
        <p:txBody>
          <a:bodyPr/>
          <a:lstStyle/>
          <a:p>
            <a:endParaRPr lang="en-AU" dirty="0"/>
          </a:p>
        </p:txBody>
      </p:sp>
      <p:sp>
        <p:nvSpPr>
          <p:cNvPr id="5" name="Slide Number Placeholder 4">
            <a:extLst>
              <a:ext uri="{FF2B5EF4-FFF2-40B4-BE49-F238E27FC236}">
                <a16:creationId xmlns:a16="http://schemas.microsoft.com/office/drawing/2014/main" id="{AFDB868F-28B7-4517-9C9B-D596A430A7F9}"/>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6" name="Title 5">
            <a:extLst>
              <a:ext uri="{FF2B5EF4-FFF2-40B4-BE49-F238E27FC236}">
                <a16:creationId xmlns:a16="http://schemas.microsoft.com/office/drawing/2014/main" id="{DBB384C1-ECD4-4ADE-BA0F-1809A6FBFE91}"/>
              </a:ext>
            </a:extLst>
          </p:cNvPr>
          <p:cNvSpPr>
            <a:spLocks noGrp="1"/>
          </p:cNvSpPr>
          <p:nvPr>
            <p:ph type="title" hasCustomPrompt="1"/>
          </p:nvPr>
        </p:nvSpPr>
        <p:spPr/>
        <p:txBody>
          <a:bodyPr/>
          <a:lstStyle>
            <a:lvl1pPr>
              <a:defRPr/>
            </a:lvl1pPr>
          </a:lstStyle>
          <a:p>
            <a:r>
              <a:rPr lang="en-US" dirty="0"/>
              <a:t>[Slide heading]</a:t>
            </a:r>
            <a:endParaRPr lang="en-AU" dirty="0"/>
          </a:p>
        </p:txBody>
      </p:sp>
      <p:sp>
        <p:nvSpPr>
          <p:cNvPr id="7" name="Content Placeholder 3">
            <a:extLst>
              <a:ext uri="{FF2B5EF4-FFF2-40B4-BE49-F238E27FC236}">
                <a16:creationId xmlns:a16="http://schemas.microsoft.com/office/drawing/2014/main" id="{D5033C27-C889-4E29-99A6-FC4A52E74A10}"/>
              </a:ext>
            </a:extLst>
          </p:cNvPr>
          <p:cNvSpPr>
            <a:spLocks noGrp="1"/>
          </p:cNvSpPr>
          <p:nvPr>
            <p:ph sz="quarter" idx="14" hasCustomPrompt="1"/>
          </p:nvPr>
        </p:nvSpPr>
        <p:spPr>
          <a:xfrm>
            <a:off x="499459" y="5446018"/>
            <a:ext cx="11221911" cy="503734"/>
          </a:xfrm>
        </p:spPr>
        <p:txBody>
          <a:bodyPr anchor="b">
            <a:normAutofit/>
          </a:bodyPr>
          <a:lstStyle>
            <a:lvl1pPr marL="0" indent="0">
              <a:lnSpc>
                <a:spcPct val="100000"/>
              </a:lnSpc>
              <a:spcBef>
                <a:spcPts val="450"/>
              </a:spcBef>
              <a:spcAft>
                <a:spcPts val="450"/>
              </a:spcAft>
              <a:buNone/>
              <a:defRPr lang="en-US" sz="1200" dirty="0"/>
            </a:lvl1pPr>
            <a:lvl2pPr marL="134251" indent="0">
              <a:buNone/>
              <a:defRPr lang="en-US" dirty="0"/>
            </a:lvl2pPr>
            <a:lvl3pPr>
              <a:defRPr lang="en-US" dirty="0"/>
            </a:lvl3pPr>
            <a:lvl4pPr>
              <a:defRPr lang="en-US" dirty="0"/>
            </a:lvl4pPr>
            <a:lvl5pPr>
              <a:defRPr lang="en-AU" dirty="0"/>
            </a:lvl5pPr>
          </a:lstStyle>
          <a:p>
            <a:pPr lvl="0"/>
            <a:r>
              <a:rPr lang="en-US" dirty="0"/>
              <a:t>[Caption/s]</a:t>
            </a:r>
          </a:p>
        </p:txBody>
      </p:sp>
      <p:sp>
        <p:nvSpPr>
          <p:cNvPr id="8" name="Content Placeholder 3">
            <a:extLst>
              <a:ext uri="{FF2B5EF4-FFF2-40B4-BE49-F238E27FC236}">
                <a16:creationId xmlns:a16="http://schemas.microsoft.com/office/drawing/2014/main" id="{AF87D777-8FE0-4BB5-A3D2-C2DBF3633239}"/>
              </a:ext>
            </a:extLst>
          </p:cNvPr>
          <p:cNvSpPr>
            <a:spLocks noGrp="1"/>
          </p:cNvSpPr>
          <p:nvPr>
            <p:ph sz="quarter" idx="15"/>
          </p:nvPr>
        </p:nvSpPr>
        <p:spPr>
          <a:xfrm>
            <a:off x="492252" y="2001938"/>
            <a:ext cx="11221911" cy="3443882"/>
          </a:xfrm>
        </p:spPr>
        <p:txBody>
          <a:bodyPr>
            <a:normAutofit/>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839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Chart &amp; Caption">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92251" y="1341438"/>
            <a:ext cx="11221911" cy="4104578"/>
          </a:xfrm>
        </p:spPr>
        <p:txBody>
          <a:bodyPr>
            <a:normAutofit/>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Footer Placeholder 2">
            <a:extLst>
              <a:ext uri="{FF2B5EF4-FFF2-40B4-BE49-F238E27FC236}">
                <a16:creationId xmlns:a16="http://schemas.microsoft.com/office/drawing/2014/main" id="{FF944C5B-CE75-40C9-BA78-DD54C022B715}"/>
              </a:ext>
            </a:extLst>
          </p:cNvPr>
          <p:cNvSpPr>
            <a:spLocks noGrp="1"/>
          </p:cNvSpPr>
          <p:nvPr>
            <p:ph type="ftr" sz="quarter" idx="12"/>
          </p:nvPr>
        </p:nvSpPr>
        <p:spPr/>
        <p:txBody>
          <a:bodyPr/>
          <a:lstStyle/>
          <a:p>
            <a:endParaRPr lang="en-AU" dirty="0"/>
          </a:p>
        </p:txBody>
      </p:sp>
      <p:sp>
        <p:nvSpPr>
          <p:cNvPr id="5" name="Slide Number Placeholder 4">
            <a:extLst>
              <a:ext uri="{FF2B5EF4-FFF2-40B4-BE49-F238E27FC236}">
                <a16:creationId xmlns:a16="http://schemas.microsoft.com/office/drawing/2014/main" id="{AFDB868F-28B7-4517-9C9B-D596A430A7F9}"/>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6" name="Title 5">
            <a:extLst>
              <a:ext uri="{FF2B5EF4-FFF2-40B4-BE49-F238E27FC236}">
                <a16:creationId xmlns:a16="http://schemas.microsoft.com/office/drawing/2014/main" id="{DBB384C1-ECD4-4ADE-BA0F-1809A6FBFE91}"/>
              </a:ext>
            </a:extLst>
          </p:cNvPr>
          <p:cNvSpPr>
            <a:spLocks noGrp="1"/>
          </p:cNvSpPr>
          <p:nvPr>
            <p:ph type="title" hasCustomPrompt="1"/>
          </p:nvPr>
        </p:nvSpPr>
        <p:spPr/>
        <p:txBody>
          <a:bodyPr/>
          <a:lstStyle>
            <a:lvl1pPr>
              <a:defRPr/>
            </a:lvl1pPr>
          </a:lstStyle>
          <a:p>
            <a:r>
              <a:rPr lang="en-US" dirty="0"/>
              <a:t>[Slide heading]</a:t>
            </a:r>
            <a:endParaRPr lang="en-AU" dirty="0"/>
          </a:p>
        </p:txBody>
      </p:sp>
      <p:sp>
        <p:nvSpPr>
          <p:cNvPr id="7" name="Content Placeholder 3">
            <a:extLst>
              <a:ext uri="{FF2B5EF4-FFF2-40B4-BE49-F238E27FC236}">
                <a16:creationId xmlns:a16="http://schemas.microsoft.com/office/drawing/2014/main" id="{D5033C27-C889-4E29-99A6-FC4A52E74A10}"/>
              </a:ext>
            </a:extLst>
          </p:cNvPr>
          <p:cNvSpPr>
            <a:spLocks noGrp="1"/>
          </p:cNvSpPr>
          <p:nvPr>
            <p:ph sz="quarter" idx="14" hasCustomPrompt="1"/>
          </p:nvPr>
        </p:nvSpPr>
        <p:spPr>
          <a:xfrm>
            <a:off x="492570" y="5446018"/>
            <a:ext cx="11210846" cy="503734"/>
          </a:xfrm>
        </p:spPr>
        <p:txBody>
          <a:bodyPr anchor="b">
            <a:normAutofit/>
          </a:bodyPr>
          <a:lstStyle>
            <a:lvl1pPr marL="0" indent="0">
              <a:lnSpc>
                <a:spcPct val="100000"/>
              </a:lnSpc>
              <a:spcBef>
                <a:spcPts val="450"/>
              </a:spcBef>
              <a:spcAft>
                <a:spcPts val="450"/>
              </a:spcAft>
              <a:buNone/>
              <a:defRPr lang="en-US" sz="1200" dirty="0"/>
            </a:lvl1pPr>
            <a:lvl2pPr marL="134251" indent="0">
              <a:buNone/>
              <a:defRPr lang="en-US" dirty="0"/>
            </a:lvl2pPr>
            <a:lvl3pPr>
              <a:defRPr lang="en-US" dirty="0"/>
            </a:lvl3pPr>
            <a:lvl4pPr>
              <a:defRPr lang="en-US" dirty="0"/>
            </a:lvl4pPr>
            <a:lvl5pPr>
              <a:defRPr lang="en-AU" dirty="0"/>
            </a:lvl5pPr>
          </a:lstStyle>
          <a:p>
            <a:pPr lvl="0"/>
            <a:r>
              <a:rPr lang="en-US" dirty="0"/>
              <a:t>[Caption/s]</a:t>
            </a:r>
          </a:p>
        </p:txBody>
      </p:sp>
    </p:spTree>
    <p:extLst>
      <p:ext uri="{BB962C8B-B14F-4D97-AF65-F5344CB8AC3E}">
        <p14:creationId xmlns:p14="http://schemas.microsoft.com/office/powerpoint/2010/main" val="62029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2E156C-8925-49C5-B533-80D7AE325F35}"/>
              </a:ext>
            </a:extLst>
          </p:cNvPr>
          <p:cNvSpPr>
            <a:spLocks noGrp="1"/>
          </p:cNvSpPr>
          <p:nvPr>
            <p:ph type="title" hasCustomPrompt="1"/>
          </p:nvPr>
        </p:nvSpPr>
        <p:spPr/>
        <p:txBody>
          <a:bodyPr/>
          <a:lstStyle>
            <a:lvl1pPr>
              <a:defRPr/>
            </a:lvl1pPr>
          </a:lstStyle>
          <a:p>
            <a:r>
              <a:rPr lang="en-AU" dirty="0"/>
              <a:t>[Slide heading]</a:t>
            </a:r>
          </a:p>
        </p:txBody>
      </p:sp>
      <p:sp>
        <p:nvSpPr>
          <p:cNvPr id="4" name="Footer Placeholder 3">
            <a:extLst>
              <a:ext uri="{FF2B5EF4-FFF2-40B4-BE49-F238E27FC236}">
                <a16:creationId xmlns:a16="http://schemas.microsoft.com/office/drawing/2014/main" id="{C870D03C-3B4C-4808-B780-9E6293673D03}"/>
              </a:ext>
            </a:extLst>
          </p:cNvPr>
          <p:cNvSpPr>
            <a:spLocks noGrp="1"/>
          </p:cNvSpPr>
          <p:nvPr>
            <p:ph type="ftr" sz="quarter" idx="10"/>
          </p:nvPr>
        </p:nvSpPr>
        <p:spPr/>
        <p:txBody>
          <a:bodyPr/>
          <a:lstStyle/>
          <a:p>
            <a:endParaRPr lang="en-AU" dirty="0"/>
          </a:p>
        </p:txBody>
      </p:sp>
      <p:sp>
        <p:nvSpPr>
          <p:cNvPr id="5" name="Slide Number Placeholder 4">
            <a:extLst>
              <a:ext uri="{FF2B5EF4-FFF2-40B4-BE49-F238E27FC236}">
                <a16:creationId xmlns:a16="http://schemas.microsoft.com/office/drawing/2014/main" id="{92CC7836-5D7F-4FEB-B62A-B82CE68DB0E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300161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492251" y="1341438"/>
            <a:ext cx="11221911" cy="4608512"/>
          </a:xfrm>
        </p:spPr>
        <p:txBody>
          <a:bodyPr>
            <a:normAutofit/>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Footer Placeholder 2">
            <a:extLst>
              <a:ext uri="{FF2B5EF4-FFF2-40B4-BE49-F238E27FC236}">
                <a16:creationId xmlns:a16="http://schemas.microsoft.com/office/drawing/2014/main" id="{FF944C5B-CE75-40C9-BA78-DD54C022B715}"/>
              </a:ext>
            </a:extLst>
          </p:cNvPr>
          <p:cNvSpPr>
            <a:spLocks noGrp="1"/>
          </p:cNvSpPr>
          <p:nvPr>
            <p:ph type="ftr" sz="quarter" idx="12"/>
          </p:nvPr>
        </p:nvSpPr>
        <p:spPr/>
        <p:txBody>
          <a:bodyPr/>
          <a:lstStyle/>
          <a:p>
            <a:endParaRPr lang="en-AU" dirty="0"/>
          </a:p>
        </p:txBody>
      </p:sp>
      <p:sp>
        <p:nvSpPr>
          <p:cNvPr id="5" name="Slide Number Placeholder 4">
            <a:extLst>
              <a:ext uri="{FF2B5EF4-FFF2-40B4-BE49-F238E27FC236}">
                <a16:creationId xmlns:a16="http://schemas.microsoft.com/office/drawing/2014/main" id="{AFDB868F-28B7-4517-9C9B-D596A430A7F9}"/>
              </a:ext>
            </a:extLst>
          </p:cNvPr>
          <p:cNvSpPr>
            <a:spLocks noGrp="1"/>
          </p:cNvSpPr>
          <p:nvPr>
            <p:ph type="sldNum" sz="quarter" idx="13"/>
          </p:nvPr>
        </p:nvSpPr>
        <p:spPr/>
        <p:txBody>
          <a:bodyPr/>
          <a:lstStyle/>
          <a:p>
            <a:fld id="{E917DE0E-AFB1-41FD-BC35-27DB61CA125F}" type="slidenum">
              <a:rPr lang="en-AU" smtClean="0"/>
              <a:pPr/>
              <a:t>‹#›</a:t>
            </a:fld>
            <a:endParaRPr lang="en-AU" dirty="0"/>
          </a:p>
        </p:txBody>
      </p:sp>
      <p:sp>
        <p:nvSpPr>
          <p:cNvPr id="6" name="Title 5">
            <a:extLst>
              <a:ext uri="{FF2B5EF4-FFF2-40B4-BE49-F238E27FC236}">
                <a16:creationId xmlns:a16="http://schemas.microsoft.com/office/drawing/2014/main" id="{DBB384C1-ECD4-4ADE-BA0F-1809A6FBFE91}"/>
              </a:ext>
            </a:extLst>
          </p:cNvPr>
          <p:cNvSpPr>
            <a:spLocks noGrp="1"/>
          </p:cNvSpPr>
          <p:nvPr>
            <p:ph type="title" hasCustomPrompt="1"/>
          </p:nvPr>
        </p:nvSpPr>
        <p:spPr/>
        <p:txBody>
          <a:bodyPr/>
          <a:lstStyle>
            <a:lvl1pPr>
              <a:defRPr/>
            </a:lvl1pPr>
          </a:lstStyle>
          <a:p>
            <a:r>
              <a:rPr lang="en-US" dirty="0"/>
              <a:t>[Slide heading]</a:t>
            </a:r>
            <a:endParaRPr lang="en-AU" dirty="0"/>
          </a:p>
        </p:txBody>
      </p:sp>
      <p:pic>
        <p:nvPicPr>
          <p:cNvPr id="7" name="Picture 6">
            <a:extLst>
              <a:ext uri="{FF2B5EF4-FFF2-40B4-BE49-F238E27FC236}">
                <a16:creationId xmlns:a16="http://schemas.microsoft.com/office/drawing/2014/main" id="{FE3C1B93-C815-40D1-A5A8-B6161ADAC632}"/>
              </a:ext>
            </a:extLst>
          </p:cNvPr>
          <p:cNvPicPr>
            <a:picLocks noChangeAspect="1"/>
          </p:cNvPicPr>
          <p:nvPr userDrawn="1"/>
        </p:nvPicPr>
        <p:blipFill>
          <a:blip r:embed="rId2"/>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5949950"/>
            <a:ext cx="12195175" cy="909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51" tIns="40826" rIns="81651" bIns="40826" rtlCol="0" anchor="ctr"/>
          <a:lstStyle/>
          <a:p>
            <a:pPr algn="ctr"/>
            <a:endParaRPr lang="en-AU" sz="1575" dirty="0"/>
          </a:p>
        </p:txBody>
      </p:sp>
    </p:spTree>
    <p:extLst>
      <p:ext uri="{BB962C8B-B14F-4D97-AF65-F5344CB8AC3E}">
        <p14:creationId xmlns:p14="http://schemas.microsoft.com/office/powerpoint/2010/main" val="43592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609759" y="1052980"/>
            <a:ext cx="5388320" cy="668797"/>
          </a:xfrm>
        </p:spPr>
        <p:txBody>
          <a:bodyPr anchor="t" anchorCtr="0">
            <a:normAutofit/>
          </a:bodyPr>
          <a:lstStyle>
            <a:lvl1pPr marL="0" indent="0">
              <a:buNone/>
              <a:defRPr sz="18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en-US"/>
              <a:t>Click to edit Master text styles</a:t>
            </a:r>
          </a:p>
        </p:txBody>
      </p:sp>
      <p:sp>
        <p:nvSpPr>
          <p:cNvPr id="4" name="Content Placeholder 3"/>
          <p:cNvSpPr>
            <a:spLocks noGrp="1"/>
          </p:cNvSpPr>
          <p:nvPr>
            <p:ph sz="half" idx="2"/>
          </p:nvPr>
        </p:nvSpPr>
        <p:spPr>
          <a:xfrm>
            <a:off x="608401" y="1773227"/>
            <a:ext cx="5389678" cy="4177431"/>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94981" y="1052980"/>
            <a:ext cx="5390437" cy="668797"/>
          </a:xfrm>
        </p:spPr>
        <p:txBody>
          <a:bodyPr anchor="t" anchorCtr="0">
            <a:normAutofit/>
          </a:bodyPr>
          <a:lstStyle>
            <a:lvl1pPr marL="0" indent="0">
              <a:buNone/>
              <a:defRPr sz="1800" b="1"/>
            </a:lvl1pPr>
            <a:lvl2pPr marL="457291" indent="0">
              <a:buNone/>
              <a:defRPr sz="2000" b="1"/>
            </a:lvl2pPr>
            <a:lvl3pPr marL="914583" indent="0">
              <a:buNone/>
              <a:defRPr sz="1800" b="1"/>
            </a:lvl3pPr>
            <a:lvl4pPr marL="1371874" indent="0">
              <a:buNone/>
              <a:defRPr sz="1600" b="1"/>
            </a:lvl4pPr>
            <a:lvl5pPr marL="1829166" indent="0">
              <a:buNone/>
              <a:defRPr sz="1600" b="1"/>
            </a:lvl5pPr>
            <a:lvl6pPr marL="2286457" indent="0">
              <a:buNone/>
              <a:defRPr sz="1600" b="1"/>
            </a:lvl6pPr>
            <a:lvl7pPr marL="2743749" indent="0">
              <a:buNone/>
              <a:defRPr sz="1600" b="1"/>
            </a:lvl7pPr>
            <a:lvl8pPr marL="3201040" indent="0">
              <a:buNone/>
              <a:defRPr sz="1600" b="1"/>
            </a:lvl8pPr>
            <a:lvl9pPr marL="36583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4" y="1773227"/>
            <a:ext cx="5391794" cy="4177431"/>
          </a:xfrm>
        </p:spPr>
        <p:txBody>
          <a:bodyPr>
            <a:normAutofit/>
          </a:bodyPr>
          <a:lstStyle>
            <a:lvl1pPr>
              <a:defRPr sz="1800"/>
            </a:lvl1pPr>
            <a:lvl2pPr>
              <a:buClr>
                <a:srgbClr val="6C6F70"/>
              </a:buClr>
              <a:defRPr sz="1800"/>
            </a:lvl2pPr>
            <a:lvl3pPr>
              <a:buClr>
                <a:srgbClr val="6C6F70"/>
              </a:buClr>
              <a:defRPr sz="1800"/>
            </a:lvl3pPr>
            <a:lvl4pPr>
              <a:buClr>
                <a:srgbClr val="6C6F70"/>
              </a:buClr>
              <a:defRPr sz="1800"/>
            </a:lvl4pPr>
            <a:lvl5pPr>
              <a:buClr>
                <a:srgbClr val="6C6F70"/>
              </a:buCl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8"/>
          <p:cNvSpPr>
            <a:spLocks noGrp="1"/>
          </p:cNvSpPr>
          <p:nvPr>
            <p:ph type="sldNum" sz="quarter" idx="12"/>
          </p:nvPr>
        </p:nvSpPr>
        <p:spPr/>
        <p:txBody>
          <a:bodyPr/>
          <a:lstStyle/>
          <a:p>
            <a:fld id="{9B3E39EC-4BE2-4DEA-81C0-4ABC0AAB4AC0}" type="slidenum">
              <a:rPr lang="en-AU" smtClean="0"/>
              <a:t>‹#›</a:t>
            </a:fld>
            <a:endParaRPr lang="en-AU" dirty="0"/>
          </a:p>
        </p:txBody>
      </p:sp>
    </p:spTree>
    <p:extLst>
      <p:ext uri="{BB962C8B-B14F-4D97-AF65-F5344CB8AC3E}">
        <p14:creationId xmlns:p14="http://schemas.microsoft.com/office/powerpoint/2010/main" val="12265355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25146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8632855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146545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435012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30028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23193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06526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5309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81013" y="1354262"/>
            <a:ext cx="11233150" cy="2196000"/>
          </a:xfrm>
        </p:spPr>
        <p:txBody>
          <a:bodyPr/>
          <a:lstStyle>
            <a:lvl1pPr>
              <a:defRPr lang="en-US" dirty="0"/>
            </a:lvl1pPr>
            <a:lvl2pPr>
              <a:defRPr lang="en-US" dirty="0"/>
            </a:lvl2pPr>
            <a:lvl3pPr>
              <a:defRPr lang="en-US" dirty="0" smtClean="0"/>
            </a:lvl3pPr>
            <a:lvl4pPr>
              <a:defRPr/>
            </a:lvl4pPr>
          </a:lstStyle>
          <a:p>
            <a:pPr lvl="0"/>
            <a:r>
              <a:rPr lang="en-US" dirty="0"/>
              <a:t>Click to edit Master text styles</a:t>
            </a:r>
          </a:p>
          <a:p>
            <a:pPr lvl="1"/>
            <a:r>
              <a:rPr lang="en-US" dirty="0"/>
              <a:t>Second level</a:t>
            </a:r>
          </a:p>
          <a:p>
            <a:pPr lvl="2"/>
            <a:r>
              <a:rPr lang="en-US" dirty="0"/>
              <a:t>Third level</a:t>
            </a:r>
          </a:p>
        </p:txBody>
      </p:sp>
      <p:sp>
        <p:nvSpPr>
          <p:cNvPr id="7" name="Content Placeholder 6"/>
          <p:cNvSpPr>
            <a:spLocks noGrp="1"/>
          </p:cNvSpPr>
          <p:nvPr>
            <p:ph sz="quarter" idx="13"/>
          </p:nvPr>
        </p:nvSpPr>
        <p:spPr>
          <a:xfrm>
            <a:off x="481013" y="3756174"/>
            <a:ext cx="11233150" cy="2196000"/>
          </a:xfrm>
        </p:spPr>
        <p:txBody>
          <a:bodyPr/>
          <a:lstStyle>
            <a:lvl1pPr>
              <a:defRPr lang="en-US" dirty="0"/>
            </a:lvl1pPr>
            <a:lvl2pPr>
              <a:defRPr lang="en-US" dirty="0"/>
            </a:lvl2pPr>
            <a:lvl3pPr>
              <a:defRPr lang="en-US" dirty="0"/>
            </a:lvl3pPr>
          </a:lstStyle>
          <a:p>
            <a:pPr lvl="0"/>
            <a:r>
              <a:rPr lang="en-US"/>
              <a:t>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0762C4D8-E33E-4313-BEFD-70D5233F66BE}"/>
              </a:ext>
            </a:extLst>
          </p:cNvPr>
          <p:cNvSpPr>
            <a:spLocks noGrp="1"/>
          </p:cNvSpPr>
          <p:nvPr>
            <p:ph type="title" hasCustomPrompt="1"/>
          </p:nvPr>
        </p:nvSpPr>
        <p:spPr/>
        <p:txBody>
          <a:bodyPr anchor="t"/>
          <a:lstStyle>
            <a:lvl1pPr>
              <a:defRPr/>
            </a:lvl1pPr>
          </a:lstStyle>
          <a:p>
            <a:r>
              <a:rPr lang="en-AU" dirty="0"/>
              <a:t>[Slide heading]</a:t>
            </a:r>
          </a:p>
        </p:txBody>
      </p:sp>
      <p:sp>
        <p:nvSpPr>
          <p:cNvPr id="5" name="Footer Placeholder 4">
            <a:extLst>
              <a:ext uri="{FF2B5EF4-FFF2-40B4-BE49-F238E27FC236}">
                <a16:creationId xmlns:a16="http://schemas.microsoft.com/office/drawing/2014/main" id="{154232E7-DA05-425D-88EB-04157F44DC42}"/>
              </a:ext>
            </a:extLst>
          </p:cNvPr>
          <p:cNvSpPr>
            <a:spLocks noGrp="1"/>
          </p:cNvSpPr>
          <p:nvPr>
            <p:ph type="ftr" sz="quarter" idx="14"/>
          </p:nvPr>
        </p:nvSpPr>
        <p:spPr/>
        <p:txBody>
          <a:bodyPr/>
          <a:lstStyle/>
          <a:p>
            <a:endParaRPr lang="en-AU" dirty="0"/>
          </a:p>
        </p:txBody>
      </p:sp>
      <p:sp>
        <p:nvSpPr>
          <p:cNvPr id="6" name="Slide Number Placeholder 5">
            <a:extLst>
              <a:ext uri="{FF2B5EF4-FFF2-40B4-BE49-F238E27FC236}">
                <a16:creationId xmlns:a16="http://schemas.microsoft.com/office/drawing/2014/main" id="{3BF89F8C-A498-4E73-B275-710E4705F0C0}"/>
              </a:ext>
            </a:extLst>
          </p:cNvPr>
          <p:cNvSpPr>
            <a:spLocks noGrp="1"/>
          </p:cNvSpPr>
          <p:nvPr>
            <p:ph type="sldNum" sz="quarter" idx="15"/>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34946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085091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0917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87225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358858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49149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816868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314576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16054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59873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014" y="1341437"/>
            <a:ext cx="5489486" cy="4608000"/>
          </a:xfrm>
        </p:spPr>
        <p:txBody>
          <a:bodyPr>
            <a:normAutofit/>
          </a:bodyPr>
          <a:lstStyle>
            <a:lvl1pPr>
              <a:defRPr lang="en-US" dirty="0"/>
            </a:lvl1pPr>
            <a:lvl2pPr>
              <a:defRPr lang="en-US" dirty="0"/>
            </a:lvl2pPr>
            <a:lvl3pPr>
              <a:defRPr lang="en-US" dirty="0" smtClean="0"/>
            </a:lvl3pPr>
            <a:lvl4pPr>
              <a:defRPr lang="en-US" dirty="0" smtClean="0"/>
            </a:lvl4pPr>
            <a:lvl5pPr>
              <a:defRPr lang="en-US" dirty="0" smtClean="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4" name="Content Placeholder 3"/>
          <p:cNvSpPr>
            <a:spLocks noGrp="1"/>
          </p:cNvSpPr>
          <p:nvPr>
            <p:ph sz="half" idx="2" hasCustomPrompt="1"/>
          </p:nvPr>
        </p:nvSpPr>
        <p:spPr>
          <a:xfrm>
            <a:off x="6242187" y="1341437"/>
            <a:ext cx="5471976" cy="4608000"/>
          </a:xfrm>
        </p:spPr>
        <p:txBody>
          <a:bodyPr>
            <a:normAutofit/>
          </a:bodyPr>
          <a:lstStyle>
            <a:lvl1pPr>
              <a:defRPr lang="en-US" dirty="0"/>
            </a:lvl1pPr>
            <a:lvl2pPr>
              <a:defRPr lang="en-US" dirty="0"/>
            </a:lvl2pPr>
            <a:lvl3pPr>
              <a:defRPr lang="en-US" dirty="0" smtClean="0"/>
            </a:lvl3pPr>
            <a:lvl4pPr>
              <a:defRPr sz="1600"/>
            </a:lvl4pPr>
            <a:lvl5pPr>
              <a:defRPr sz="1600"/>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54238736-0461-4534-B6C9-4877957EAD0E}"/>
              </a:ext>
            </a:extLst>
          </p:cNvPr>
          <p:cNvSpPr>
            <a:spLocks noGrp="1"/>
          </p:cNvSpPr>
          <p:nvPr>
            <p:ph type="title" hasCustomPrompt="1"/>
          </p:nvPr>
        </p:nvSpPr>
        <p:spPr/>
        <p:txBody>
          <a:bodyPr/>
          <a:lstStyle>
            <a:lvl1pPr>
              <a:defRPr/>
            </a:lvl1pPr>
          </a:lstStyle>
          <a:p>
            <a:r>
              <a:rPr lang="en-AU" dirty="0"/>
              <a:t>[Slide heading]</a:t>
            </a:r>
          </a:p>
        </p:txBody>
      </p:sp>
      <p:sp>
        <p:nvSpPr>
          <p:cNvPr id="6" name="Footer Placeholder 5">
            <a:extLst>
              <a:ext uri="{FF2B5EF4-FFF2-40B4-BE49-F238E27FC236}">
                <a16:creationId xmlns:a16="http://schemas.microsoft.com/office/drawing/2014/main" id="{D5F68B2E-5DBA-41FB-A88F-784EF48A2091}"/>
              </a:ext>
            </a:extLst>
          </p:cNvPr>
          <p:cNvSpPr>
            <a:spLocks noGrp="1"/>
          </p:cNvSpPr>
          <p:nvPr>
            <p:ph type="ftr" sz="quarter" idx="10"/>
          </p:nvPr>
        </p:nvSpPr>
        <p:spPr/>
        <p:txBody>
          <a:bodyPr/>
          <a:lstStyle/>
          <a:p>
            <a:endParaRPr lang="en-AU" dirty="0"/>
          </a:p>
        </p:txBody>
      </p:sp>
      <p:sp>
        <p:nvSpPr>
          <p:cNvPr id="7" name="Slide Number Placeholder 6">
            <a:extLst>
              <a:ext uri="{FF2B5EF4-FFF2-40B4-BE49-F238E27FC236}">
                <a16:creationId xmlns:a16="http://schemas.microsoft.com/office/drawing/2014/main" id="{161B2316-6CF4-436F-A9D1-353F37F6E200}"/>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905202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355891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179946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6243594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943058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46732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761" y="259024"/>
            <a:ext cx="10973365" cy="568932"/>
          </a:xfrm>
        </p:spPr>
        <p:txBody>
          <a:bodyPr/>
          <a:lstStyle/>
          <a:p>
            <a:r>
              <a:rPr lang="en-US" dirty="0"/>
              <a:t>Click to edit Master title style</a:t>
            </a:r>
            <a:endParaRPr lang="en-AU" dirty="0"/>
          </a:p>
        </p:txBody>
      </p:sp>
      <p:sp>
        <p:nvSpPr>
          <p:cNvPr id="8" name="Content Placeholder 2"/>
          <p:cNvSpPr>
            <a:spLocks noGrp="1"/>
          </p:cNvSpPr>
          <p:nvPr>
            <p:ph sz="half" idx="1"/>
          </p:nvPr>
        </p:nvSpPr>
        <p:spPr>
          <a:xfrm>
            <a:off x="604169"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193625" y="1052980"/>
            <a:ext cx="5391793" cy="4897678"/>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556646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92251" y="1354262"/>
            <a:ext cx="11221911" cy="612000"/>
          </a:xfrm>
        </p:spPr>
        <p:txBody>
          <a:bodyPr anchor="t">
            <a:noAutofit/>
          </a:bodyPr>
          <a:lstStyle>
            <a:lvl1pPr marL="0" indent="0">
              <a:buNone/>
              <a:defRPr lang="en-US" b="0" dirty="0" smtClean="0">
                <a:solidFill>
                  <a:schemeClr val="accent1"/>
                </a:solidFill>
                <a:latin typeface="+mj-lt"/>
              </a:defRPr>
            </a:lvl1pPr>
            <a:lvl2pPr marL="408237" indent="0">
              <a:buNone/>
              <a:defRPr sz="1800" b="1"/>
            </a:lvl2pPr>
            <a:lvl3pPr marL="816473" indent="0">
              <a:buNone/>
              <a:defRPr sz="1575" b="1"/>
            </a:lvl3pPr>
            <a:lvl4pPr marL="1224710" indent="0">
              <a:buNone/>
              <a:defRPr sz="1425" b="1"/>
            </a:lvl4pPr>
            <a:lvl5pPr marL="1632946" indent="0">
              <a:buNone/>
              <a:defRPr sz="1425" b="1"/>
            </a:lvl5pPr>
            <a:lvl6pPr marL="2041183" indent="0">
              <a:buNone/>
              <a:defRPr sz="1425" b="1"/>
            </a:lvl6pPr>
            <a:lvl7pPr marL="2449419" indent="0">
              <a:buNone/>
              <a:defRPr sz="1425" b="1"/>
            </a:lvl7pPr>
            <a:lvl8pPr marL="2857656" indent="0">
              <a:buNone/>
              <a:defRPr sz="1425" b="1"/>
            </a:lvl8pPr>
            <a:lvl9pPr marL="3265892" indent="0">
              <a:buNone/>
              <a:defRPr sz="1425" b="1"/>
            </a:lvl9pPr>
          </a:lstStyle>
          <a:p>
            <a:pPr lvl="0"/>
            <a:r>
              <a:rPr lang="en-US" dirty="0"/>
              <a:t>[Subtitle / Intro Paragraph]</a:t>
            </a:r>
          </a:p>
        </p:txBody>
      </p:sp>
      <p:sp>
        <p:nvSpPr>
          <p:cNvPr id="4" name="Content Placeholder 3"/>
          <p:cNvSpPr>
            <a:spLocks noGrp="1"/>
          </p:cNvSpPr>
          <p:nvPr>
            <p:ph sz="half" idx="2" hasCustomPrompt="1"/>
          </p:nvPr>
        </p:nvSpPr>
        <p:spPr>
          <a:xfrm>
            <a:off x="492252" y="1966263"/>
            <a:ext cx="5461297" cy="3974042"/>
          </a:xfrm>
        </p:spPr>
        <p:txBody>
          <a:bodyPr/>
          <a:lstStyle>
            <a:lvl1pPr>
              <a:defRPr lang="en-US" dirty="0"/>
            </a:lvl1pPr>
            <a:lvl2pPr>
              <a:defRPr lang="en-US" dirty="0"/>
            </a:lvl2pPr>
            <a:lvl3pPr>
              <a:defRPr lang="en-US" dirty="0" smtClean="0"/>
            </a:lvl3pPr>
            <a:lvl4pPr>
              <a:defRPr sz="1600"/>
            </a:lvl4pPr>
            <a:lvl5pPr>
              <a:defRPr sz="1600"/>
            </a:lvl5pPr>
            <a:lvl6pPr>
              <a:defRPr sz="1425"/>
            </a:lvl6pPr>
            <a:lvl7pPr>
              <a:defRPr sz="1425"/>
            </a:lvl7pPr>
            <a:lvl8pPr>
              <a:defRPr sz="1425"/>
            </a:lvl8pPr>
            <a:lvl9pPr>
              <a:defRPr sz="1425"/>
            </a:lvl9pPr>
          </a:lstStyle>
          <a:p>
            <a:pPr lvl="0"/>
            <a:r>
              <a:rPr lang="en-US" dirty="0"/>
              <a:t>Click to edit Master text styles</a:t>
            </a:r>
          </a:p>
          <a:p>
            <a:pPr lvl="1"/>
            <a:r>
              <a:rPr lang="en-US" dirty="0"/>
              <a:t>Second level</a:t>
            </a:r>
          </a:p>
          <a:p>
            <a:pPr lvl="2"/>
            <a:r>
              <a:rPr lang="en-US" dirty="0"/>
              <a:t>Third level</a:t>
            </a:r>
          </a:p>
        </p:txBody>
      </p:sp>
      <p:sp>
        <p:nvSpPr>
          <p:cNvPr id="6" name="Content Placeholder 5"/>
          <p:cNvSpPr>
            <a:spLocks noGrp="1"/>
          </p:cNvSpPr>
          <p:nvPr>
            <p:ph sz="quarter" idx="4" hasCustomPrompt="1"/>
          </p:nvPr>
        </p:nvSpPr>
        <p:spPr>
          <a:xfrm>
            <a:off x="6242187" y="1966263"/>
            <a:ext cx="5471976" cy="3974042"/>
          </a:xfrm>
        </p:spPr>
        <p:txBody>
          <a:bodyPr/>
          <a:lstStyle>
            <a:lvl1pPr>
              <a:defRPr lang="en-US" dirty="0"/>
            </a:lvl1pPr>
            <a:lvl2pPr>
              <a:defRPr lang="en-US" dirty="0"/>
            </a:lvl2pPr>
            <a:lvl3pPr>
              <a:defRPr lang="en-US" dirty="0" smtClean="0"/>
            </a:lvl3pPr>
            <a:lvl4pPr>
              <a:defRPr sz="1600"/>
            </a:lvl4pPr>
            <a:lvl5pPr>
              <a:defRPr sz="1600"/>
            </a:lvl5pPr>
            <a:lvl6pPr>
              <a:defRPr sz="1425"/>
            </a:lvl6pPr>
            <a:lvl7pPr>
              <a:defRPr sz="1425"/>
            </a:lvl7pPr>
            <a:lvl8pPr>
              <a:defRPr sz="1425"/>
            </a:lvl8pPr>
            <a:lvl9pPr>
              <a:defRPr sz="1425"/>
            </a:lvl9pPr>
          </a:lstStyle>
          <a:p>
            <a:pPr lvl="0"/>
            <a:r>
              <a:rPr lang="en-US" dirty="0"/>
              <a:t>Click to edit Master text styles</a:t>
            </a:r>
          </a:p>
          <a:p>
            <a:pPr lvl="1"/>
            <a:r>
              <a:rPr lang="en-US" dirty="0"/>
              <a:t>Second level</a:t>
            </a:r>
          </a:p>
          <a:p>
            <a:pPr lvl="2"/>
            <a:r>
              <a:rPr lang="en-US" dirty="0"/>
              <a:t>Third level</a:t>
            </a:r>
          </a:p>
        </p:txBody>
      </p:sp>
      <p:sp>
        <p:nvSpPr>
          <p:cNvPr id="7" name="Title 6">
            <a:extLst>
              <a:ext uri="{FF2B5EF4-FFF2-40B4-BE49-F238E27FC236}">
                <a16:creationId xmlns:a16="http://schemas.microsoft.com/office/drawing/2014/main" id="{BD4C738C-3C7E-41F7-BC36-DFFC0B7E76D3}"/>
              </a:ext>
            </a:extLst>
          </p:cNvPr>
          <p:cNvSpPr>
            <a:spLocks noGrp="1"/>
          </p:cNvSpPr>
          <p:nvPr>
            <p:ph type="title" hasCustomPrompt="1"/>
          </p:nvPr>
        </p:nvSpPr>
        <p:spPr/>
        <p:txBody>
          <a:bodyPr/>
          <a:lstStyle>
            <a:lvl1pPr>
              <a:defRPr/>
            </a:lvl1pPr>
          </a:lstStyle>
          <a:p>
            <a:r>
              <a:rPr lang="en-AU" dirty="0"/>
              <a:t>[Slide heading]</a:t>
            </a:r>
          </a:p>
        </p:txBody>
      </p:sp>
      <p:sp>
        <p:nvSpPr>
          <p:cNvPr id="8" name="Footer Placeholder 7">
            <a:extLst>
              <a:ext uri="{FF2B5EF4-FFF2-40B4-BE49-F238E27FC236}">
                <a16:creationId xmlns:a16="http://schemas.microsoft.com/office/drawing/2014/main" id="{2AD1BE2C-15F4-4079-AC8B-86559FF72F43}"/>
              </a:ext>
            </a:extLst>
          </p:cNvPr>
          <p:cNvSpPr>
            <a:spLocks noGrp="1"/>
          </p:cNvSpPr>
          <p:nvPr>
            <p:ph type="ftr" sz="quarter" idx="10"/>
          </p:nvPr>
        </p:nvSpPr>
        <p:spPr/>
        <p:txBody>
          <a:bodyPr/>
          <a:lstStyle/>
          <a:p>
            <a:endParaRPr lang="en-AU" dirty="0"/>
          </a:p>
        </p:txBody>
      </p:sp>
      <p:sp>
        <p:nvSpPr>
          <p:cNvPr id="9" name="Slide Number Placeholder 8">
            <a:extLst>
              <a:ext uri="{FF2B5EF4-FFF2-40B4-BE49-F238E27FC236}">
                <a16:creationId xmlns:a16="http://schemas.microsoft.com/office/drawing/2014/main" id="{8C99BB1B-24FB-49EF-8892-1E8F01B83FF8}"/>
              </a:ext>
            </a:extLst>
          </p:cNvPr>
          <p:cNvSpPr>
            <a:spLocks noGrp="1"/>
          </p:cNvSpPr>
          <p:nvPr>
            <p:ph type="sldNum" sz="quarter" idx="11"/>
          </p:nvPr>
        </p:nvSpPr>
        <p:spPr/>
        <p:txBody>
          <a:bodyPr/>
          <a:lstStyle/>
          <a:p>
            <a:fld id="{E917DE0E-AFB1-41FD-BC35-27DB61CA125F}" type="slidenum">
              <a:rPr lang="en-AU" smtClean="0"/>
              <a:pPr/>
              <a:t>‹#›</a:t>
            </a:fld>
            <a:endParaRPr lang="en-AU" dirty="0"/>
          </a:p>
        </p:txBody>
      </p:sp>
    </p:spTree>
    <p:extLst>
      <p:ext uri="{BB962C8B-B14F-4D97-AF65-F5344CB8AC3E}">
        <p14:creationId xmlns:p14="http://schemas.microsoft.com/office/powerpoint/2010/main" val="276527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slideLayout" Target="../slideLayouts/slideLayout84.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 Id="rId46"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45" Type="http://schemas.openxmlformats.org/officeDocument/2006/relationships/theme" Target="../theme/theme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4" Type="http://schemas.openxmlformats.org/officeDocument/2006/relationships/slideLayout" Target="../slideLayouts/slideLayout86.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405458"/>
            <a:ext cx="11233150" cy="720000"/>
          </a:xfrm>
          <a:prstGeom prst="rect">
            <a:avLst/>
          </a:prstGeom>
        </p:spPr>
        <p:txBody>
          <a:bodyPr vert="horz" lIns="0" tIns="0" rIns="0" bIns="0" rtlCol="0" anchor="t">
            <a:normAutofit/>
          </a:bodyPr>
          <a:lstStyle/>
          <a:p>
            <a:r>
              <a:rPr lang="en-AU" dirty="0"/>
              <a:t>[Slide heading]</a:t>
            </a:r>
          </a:p>
        </p:txBody>
      </p:sp>
      <p:sp>
        <p:nvSpPr>
          <p:cNvPr id="3" name="Text Placeholder 2"/>
          <p:cNvSpPr>
            <a:spLocks noGrp="1"/>
          </p:cNvSpPr>
          <p:nvPr>
            <p:ph type="body" idx="1"/>
          </p:nvPr>
        </p:nvSpPr>
        <p:spPr>
          <a:xfrm>
            <a:off x="481013" y="1341438"/>
            <a:ext cx="11233150" cy="46085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492252" y="6238106"/>
            <a:ext cx="9000001" cy="150196"/>
          </a:xfrm>
          <a:prstGeom prst="rect">
            <a:avLst/>
          </a:prstGeom>
        </p:spPr>
        <p:txBody>
          <a:bodyPr vert="horz" lIns="0" tIns="0" rIns="0" bIns="0" rtlCol="0" anchor="b"/>
          <a:lstStyle>
            <a:lvl1pPr algn="l">
              <a:defRPr sz="750">
                <a:solidFill>
                  <a:schemeClr val="tx1"/>
                </a:solidFill>
              </a:defRPr>
            </a:lvl1pPr>
          </a:lstStyle>
          <a:p>
            <a:endParaRPr lang="en-AU" dirty="0"/>
          </a:p>
        </p:txBody>
      </p:sp>
      <p:sp>
        <p:nvSpPr>
          <p:cNvPr id="7" name="Slide Number Placeholder 5"/>
          <p:cNvSpPr>
            <a:spLocks noGrp="1"/>
          </p:cNvSpPr>
          <p:nvPr>
            <p:ph type="sldNum" sz="quarter" idx="4"/>
          </p:nvPr>
        </p:nvSpPr>
        <p:spPr>
          <a:xfrm>
            <a:off x="492252" y="6388304"/>
            <a:ext cx="523509" cy="137910"/>
          </a:xfrm>
          <a:prstGeom prst="rect">
            <a:avLst/>
          </a:prstGeom>
        </p:spPr>
        <p:txBody>
          <a:bodyPr vert="horz" lIns="0" tIns="0" rIns="0" bIns="0" rtlCol="0" anchor="t"/>
          <a:lstStyle>
            <a:lvl1pPr algn="l">
              <a:defRPr sz="750" b="1">
                <a:solidFill>
                  <a:schemeClr val="accent1"/>
                </a:solidFill>
              </a:defRPr>
            </a:lvl1pPr>
          </a:lstStyle>
          <a:p>
            <a:fld id="{E917DE0E-AFB1-41FD-BC35-27DB61CA125F}" type="slidenum">
              <a:rPr lang="en-AU" smtClean="0"/>
              <a:pPr/>
              <a:t>‹#›</a:t>
            </a:fld>
            <a:endParaRPr lang="en-AU" dirty="0"/>
          </a:p>
        </p:txBody>
      </p:sp>
      <p:sp>
        <p:nvSpPr>
          <p:cNvPr id="9" name="Rectangle 8">
            <a:extLst>
              <a:ext uri="{FF2B5EF4-FFF2-40B4-BE49-F238E27FC236}">
                <a16:creationId xmlns:a16="http://schemas.microsoft.com/office/drawing/2014/main" id="{BD8FED0B-B825-499C-84E0-40D9D01A9753}"/>
              </a:ext>
            </a:extLst>
          </p:cNvPr>
          <p:cNvSpPr/>
          <p:nvPr userDrawn="1"/>
        </p:nvSpPr>
        <p:spPr>
          <a:xfrm>
            <a:off x="0" y="6733588"/>
            <a:ext cx="12193200" cy="12600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extLst>
              <a:ext uri="{FF2B5EF4-FFF2-40B4-BE49-F238E27FC236}">
                <a16:creationId xmlns:a16="http://schemas.microsoft.com/office/drawing/2014/main" id="{DDCEC5F6-C95C-4D64-9A5C-43F53C5C470B}"/>
              </a:ext>
            </a:extLst>
          </p:cNvPr>
          <p:cNvPicPr>
            <a:picLocks noChangeAspect="1"/>
          </p:cNvPicPr>
          <p:nvPr userDrawn="1"/>
        </p:nvPicPr>
        <p:blipFill>
          <a:blip r:embed="rId44"/>
          <a:stretch>
            <a:fillRect/>
          </a:stretch>
        </p:blipFill>
        <p:spPr>
          <a:xfrm>
            <a:off x="10310211" y="6124570"/>
            <a:ext cx="1386000" cy="444606"/>
          </a:xfrm>
          <a:prstGeom prst="rect">
            <a:avLst/>
          </a:prstGeom>
        </p:spPr>
      </p:pic>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4" r:id="rId2"/>
    <p:sldLayoutId id="2147483765" r:id="rId3"/>
    <p:sldLayoutId id="2147483766" r:id="rId4"/>
    <p:sldLayoutId id="2147483769" r:id="rId5"/>
    <p:sldLayoutId id="2147483650" r:id="rId6"/>
    <p:sldLayoutId id="2147483728" r:id="rId7"/>
    <p:sldLayoutId id="2147483652" r:id="rId8"/>
    <p:sldLayoutId id="2147483653" r:id="rId9"/>
    <p:sldLayoutId id="2147483763" r:id="rId10"/>
    <p:sldLayoutId id="2147483761" r:id="rId11"/>
    <p:sldLayoutId id="2147483656" r:id="rId12"/>
    <p:sldLayoutId id="2147483732" r:id="rId13"/>
    <p:sldLayoutId id="2147483657" r:id="rId14"/>
    <p:sldLayoutId id="2147483768" r:id="rId15"/>
    <p:sldLayoutId id="2147483767" r:id="rId16"/>
    <p:sldLayoutId id="2147483654" r:id="rId17"/>
    <p:sldLayoutId id="2147483655" r:id="rId18"/>
    <p:sldLayoutId id="2147483772" r:id="rId19"/>
    <p:sldLayoutId id="2147483773" r:id="rId20"/>
    <p:sldLayoutId id="2147483774" r:id="rId21"/>
    <p:sldLayoutId id="2147483775" r:id="rId22"/>
    <p:sldLayoutId id="2147483776" r:id="rId23"/>
    <p:sldLayoutId id="2147483778" r:id="rId24"/>
    <p:sldLayoutId id="2147483779" r:id="rId25"/>
    <p:sldLayoutId id="2147483780" r:id="rId26"/>
    <p:sldLayoutId id="2147483781" r:id="rId27"/>
    <p:sldLayoutId id="2147483782" r:id="rId28"/>
    <p:sldLayoutId id="2147483783" r:id="rId29"/>
    <p:sldLayoutId id="2147483784"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816473"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180975" indent="-180975" algn="l" defTabSz="816473" rtl="0" eaLnBrk="1" latinLnBrk="0" hangingPunct="1">
        <a:lnSpc>
          <a:spcPct val="114000"/>
        </a:lnSpc>
        <a:spcBef>
          <a:spcPts val="200"/>
        </a:spcBef>
        <a:spcAft>
          <a:spcPts val="2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0975" algn="l" defTabSz="816473" rtl="0" eaLnBrk="1" latinLnBrk="0" hangingPunct="1">
        <a:lnSpc>
          <a:spcPct val="114000"/>
        </a:lnSpc>
        <a:spcBef>
          <a:spcPts val="100"/>
        </a:spcBef>
        <a:spcAft>
          <a:spcPts val="1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34988" indent="-173038" algn="l" defTabSz="816473" rtl="0" eaLnBrk="1" latinLnBrk="0" hangingPunct="1">
        <a:lnSpc>
          <a:spcPct val="114000"/>
        </a:lnSpc>
        <a:spcBef>
          <a:spcPts val="100"/>
        </a:spcBef>
        <a:spcAft>
          <a:spcPts val="1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0" indent="0" algn="l" defTabSz="816473" rtl="0" eaLnBrk="1" latinLnBrk="0" hangingPunct="1">
        <a:lnSpc>
          <a:spcPct val="114000"/>
        </a:lnSpc>
        <a:spcBef>
          <a:spcPts val="300"/>
        </a:spcBef>
        <a:spcAft>
          <a:spcPts val="200"/>
        </a:spcAft>
        <a:buFont typeface="Arial" panose="020B0604020202020204" pitchFamily="34" charset="0"/>
        <a:buNone/>
        <a:defRPr sz="1600" b="0" kern="1200" baseline="0">
          <a:solidFill>
            <a:schemeClr val="accent1"/>
          </a:solidFill>
          <a:latin typeface="+mj-lt"/>
          <a:ea typeface="+mn-ea"/>
          <a:cs typeface="+mn-cs"/>
        </a:defRPr>
      </a:lvl4pPr>
      <a:lvl5pPr marL="0" indent="0" algn="l" defTabSz="816473" rtl="0" eaLnBrk="1" latinLnBrk="0" hangingPunct="1">
        <a:lnSpc>
          <a:spcPct val="114000"/>
        </a:lnSpc>
        <a:spcBef>
          <a:spcPts val="300"/>
        </a:spcBef>
        <a:spcAft>
          <a:spcPts val="200"/>
        </a:spcAft>
        <a:buFont typeface="Arial" pitchFamily="34" charset="0"/>
        <a:buNone/>
        <a:defRPr sz="1600" kern="1200" baseline="0">
          <a:solidFill>
            <a:schemeClr val="accent2"/>
          </a:solidFill>
          <a:latin typeface="+mn-lt"/>
          <a:ea typeface="+mn-ea"/>
          <a:cs typeface="+mn-cs"/>
        </a:defRPr>
      </a:lvl5pPr>
      <a:lvl6pPr marL="2245301"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538"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774"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70011"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473" rtl="0" eaLnBrk="1" latinLnBrk="0" hangingPunct="1">
        <a:defRPr sz="1575" kern="1200">
          <a:solidFill>
            <a:schemeClr val="tx1"/>
          </a:solidFill>
          <a:latin typeface="+mn-lt"/>
          <a:ea typeface="+mn-ea"/>
          <a:cs typeface="+mn-cs"/>
        </a:defRPr>
      </a:lvl1pPr>
      <a:lvl2pPr marL="408237" algn="l" defTabSz="816473" rtl="0" eaLnBrk="1" latinLnBrk="0" hangingPunct="1">
        <a:defRPr sz="1575" kern="1200">
          <a:solidFill>
            <a:schemeClr val="tx1"/>
          </a:solidFill>
          <a:latin typeface="+mn-lt"/>
          <a:ea typeface="+mn-ea"/>
          <a:cs typeface="+mn-cs"/>
        </a:defRPr>
      </a:lvl2pPr>
      <a:lvl3pPr marL="816473" algn="l" defTabSz="816473" rtl="0" eaLnBrk="1" latinLnBrk="0" hangingPunct="1">
        <a:defRPr sz="1575" kern="1200">
          <a:solidFill>
            <a:schemeClr val="tx1"/>
          </a:solidFill>
          <a:latin typeface="+mn-lt"/>
          <a:ea typeface="+mn-ea"/>
          <a:cs typeface="+mn-cs"/>
        </a:defRPr>
      </a:lvl3pPr>
      <a:lvl4pPr marL="1224710" algn="l" defTabSz="816473" rtl="0" eaLnBrk="1" latinLnBrk="0" hangingPunct="1">
        <a:defRPr sz="1575" kern="1200">
          <a:solidFill>
            <a:schemeClr val="tx1"/>
          </a:solidFill>
          <a:latin typeface="+mn-lt"/>
          <a:ea typeface="+mn-ea"/>
          <a:cs typeface="+mn-cs"/>
        </a:defRPr>
      </a:lvl4pPr>
      <a:lvl5pPr marL="1632946" algn="l" defTabSz="816473" rtl="0" eaLnBrk="1" latinLnBrk="0" hangingPunct="1">
        <a:defRPr sz="1575" kern="1200">
          <a:solidFill>
            <a:schemeClr val="tx1"/>
          </a:solidFill>
          <a:latin typeface="+mn-lt"/>
          <a:ea typeface="+mn-ea"/>
          <a:cs typeface="+mn-cs"/>
        </a:defRPr>
      </a:lvl5pPr>
      <a:lvl6pPr marL="2041183" algn="l" defTabSz="816473" rtl="0" eaLnBrk="1" latinLnBrk="0" hangingPunct="1">
        <a:defRPr sz="1575" kern="1200">
          <a:solidFill>
            <a:schemeClr val="tx1"/>
          </a:solidFill>
          <a:latin typeface="+mn-lt"/>
          <a:ea typeface="+mn-ea"/>
          <a:cs typeface="+mn-cs"/>
        </a:defRPr>
      </a:lvl6pPr>
      <a:lvl7pPr marL="2449419" algn="l" defTabSz="816473" rtl="0" eaLnBrk="1" latinLnBrk="0" hangingPunct="1">
        <a:defRPr sz="1575" kern="1200">
          <a:solidFill>
            <a:schemeClr val="tx1"/>
          </a:solidFill>
          <a:latin typeface="+mn-lt"/>
          <a:ea typeface="+mn-ea"/>
          <a:cs typeface="+mn-cs"/>
        </a:defRPr>
      </a:lvl7pPr>
      <a:lvl8pPr marL="2857656" algn="l" defTabSz="816473" rtl="0" eaLnBrk="1" latinLnBrk="0" hangingPunct="1">
        <a:defRPr sz="1575" kern="1200">
          <a:solidFill>
            <a:schemeClr val="tx1"/>
          </a:solidFill>
          <a:latin typeface="+mn-lt"/>
          <a:ea typeface="+mn-ea"/>
          <a:cs typeface="+mn-cs"/>
        </a:defRPr>
      </a:lvl8pPr>
      <a:lvl9pPr marL="3265892" algn="l" defTabSz="816473"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03" userDrawn="1">
          <p15:clr>
            <a:srgbClr val="F26B43"/>
          </p15:clr>
        </p15:guide>
        <p15:guide id="3" pos="7379" userDrawn="1">
          <p15:clr>
            <a:srgbClr val="F26B43"/>
          </p15:clr>
        </p15:guide>
        <p15:guide id="4" orient="horz" pos="845" userDrawn="1">
          <p15:clr>
            <a:srgbClr val="F26B43"/>
          </p15:clr>
        </p15:guide>
        <p15:guide id="6"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405458"/>
            <a:ext cx="11233150" cy="720000"/>
          </a:xfrm>
          <a:prstGeom prst="rect">
            <a:avLst/>
          </a:prstGeom>
        </p:spPr>
        <p:txBody>
          <a:bodyPr vert="horz" lIns="0" tIns="0" rIns="0" bIns="0" rtlCol="0" anchor="t">
            <a:normAutofit/>
          </a:bodyPr>
          <a:lstStyle/>
          <a:p>
            <a:r>
              <a:rPr lang="en-AU" dirty="0"/>
              <a:t>[Slide heading]</a:t>
            </a:r>
          </a:p>
        </p:txBody>
      </p:sp>
      <p:sp>
        <p:nvSpPr>
          <p:cNvPr id="3" name="Text Placeholder 2"/>
          <p:cNvSpPr>
            <a:spLocks noGrp="1"/>
          </p:cNvSpPr>
          <p:nvPr>
            <p:ph type="body" idx="1"/>
          </p:nvPr>
        </p:nvSpPr>
        <p:spPr>
          <a:xfrm>
            <a:off x="481013" y="1341438"/>
            <a:ext cx="11233150" cy="460851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492252" y="6238106"/>
            <a:ext cx="9000001" cy="150196"/>
          </a:xfrm>
          <a:prstGeom prst="rect">
            <a:avLst/>
          </a:prstGeom>
        </p:spPr>
        <p:txBody>
          <a:bodyPr vert="horz" lIns="0" tIns="0" rIns="0" bIns="0" rtlCol="0" anchor="b"/>
          <a:lstStyle>
            <a:lvl1pPr algn="l">
              <a:defRPr sz="750">
                <a:solidFill>
                  <a:schemeClr val="tx1"/>
                </a:solidFill>
              </a:defRPr>
            </a:lvl1pPr>
          </a:lstStyle>
          <a:p>
            <a:endParaRPr lang="en-AU" dirty="0"/>
          </a:p>
        </p:txBody>
      </p:sp>
      <p:sp>
        <p:nvSpPr>
          <p:cNvPr id="7" name="Slide Number Placeholder 5"/>
          <p:cNvSpPr>
            <a:spLocks noGrp="1"/>
          </p:cNvSpPr>
          <p:nvPr>
            <p:ph type="sldNum" sz="quarter" idx="4"/>
          </p:nvPr>
        </p:nvSpPr>
        <p:spPr>
          <a:xfrm>
            <a:off x="492252" y="6388304"/>
            <a:ext cx="523509" cy="137910"/>
          </a:xfrm>
          <a:prstGeom prst="rect">
            <a:avLst/>
          </a:prstGeom>
        </p:spPr>
        <p:txBody>
          <a:bodyPr vert="horz" lIns="0" tIns="0" rIns="0" bIns="0" rtlCol="0" anchor="t"/>
          <a:lstStyle>
            <a:lvl1pPr algn="l">
              <a:defRPr sz="750" b="1">
                <a:solidFill>
                  <a:schemeClr val="accent1"/>
                </a:solidFill>
              </a:defRPr>
            </a:lvl1pPr>
          </a:lstStyle>
          <a:p>
            <a:fld id="{E917DE0E-AFB1-41FD-BC35-27DB61CA125F}" type="slidenum">
              <a:rPr lang="en-AU" smtClean="0"/>
              <a:pPr/>
              <a:t>‹#›</a:t>
            </a:fld>
            <a:endParaRPr lang="en-AU" dirty="0"/>
          </a:p>
        </p:txBody>
      </p:sp>
      <p:sp>
        <p:nvSpPr>
          <p:cNvPr id="9" name="Rectangle 8">
            <a:extLst>
              <a:ext uri="{FF2B5EF4-FFF2-40B4-BE49-F238E27FC236}">
                <a16:creationId xmlns:a16="http://schemas.microsoft.com/office/drawing/2014/main" id="{BD8FED0B-B825-499C-84E0-40D9D01A9753}"/>
              </a:ext>
            </a:extLst>
          </p:cNvPr>
          <p:cNvSpPr/>
          <p:nvPr userDrawn="1"/>
        </p:nvSpPr>
        <p:spPr>
          <a:xfrm>
            <a:off x="0" y="6733588"/>
            <a:ext cx="12193200" cy="126000"/>
          </a:xfrm>
          <a:prstGeom prst="rect">
            <a:avLst/>
          </a:prstGeom>
          <a:gradFill flip="none" rotWithShape="1">
            <a:gsLst>
              <a:gs pos="0">
                <a:schemeClr val="accent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10">
            <a:extLst>
              <a:ext uri="{FF2B5EF4-FFF2-40B4-BE49-F238E27FC236}">
                <a16:creationId xmlns:a16="http://schemas.microsoft.com/office/drawing/2014/main" id="{DDCEC5F6-C95C-4D64-9A5C-43F53C5C470B}"/>
              </a:ext>
            </a:extLst>
          </p:cNvPr>
          <p:cNvPicPr>
            <a:picLocks noChangeAspect="1"/>
          </p:cNvPicPr>
          <p:nvPr userDrawn="1"/>
        </p:nvPicPr>
        <p:blipFill>
          <a:blip r:embed="rId46"/>
          <a:stretch>
            <a:fillRect/>
          </a:stretch>
        </p:blipFill>
        <p:spPr>
          <a:xfrm>
            <a:off x="10310211" y="6124570"/>
            <a:ext cx="1386000" cy="444606"/>
          </a:xfrm>
          <a:prstGeom prst="rect">
            <a:avLst/>
          </a:prstGeom>
        </p:spPr>
      </p:pic>
    </p:spTree>
    <p:extLst>
      <p:ext uri="{BB962C8B-B14F-4D97-AF65-F5344CB8AC3E}">
        <p14:creationId xmlns:p14="http://schemas.microsoft.com/office/powerpoint/2010/main" val="139984668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 id="2147483840" r:id="rId40"/>
    <p:sldLayoutId id="2147483841" r:id="rId41"/>
    <p:sldLayoutId id="2147483842" r:id="rId42"/>
    <p:sldLayoutId id="2147483843" r:id="rId43"/>
    <p:sldLayoutId id="2147483844" r:id="rId4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816473"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180975" indent="-180975" algn="l" defTabSz="816473" rtl="0" eaLnBrk="1" latinLnBrk="0" hangingPunct="1">
        <a:lnSpc>
          <a:spcPct val="114000"/>
        </a:lnSpc>
        <a:spcBef>
          <a:spcPts val="200"/>
        </a:spcBef>
        <a:spcAft>
          <a:spcPts val="2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0975" algn="l" defTabSz="816473" rtl="0" eaLnBrk="1" latinLnBrk="0" hangingPunct="1">
        <a:lnSpc>
          <a:spcPct val="114000"/>
        </a:lnSpc>
        <a:spcBef>
          <a:spcPts val="100"/>
        </a:spcBef>
        <a:spcAft>
          <a:spcPts val="1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34988" indent="-173038" algn="l" defTabSz="816473" rtl="0" eaLnBrk="1" latinLnBrk="0" hangingPunct="1">
        <a:lnSpc>
          <a:spcPct val="114000"/>
        </a:lnSpc>
        <a:spcBef>
          <a:spcPts val="100"/>
        </a:spcBef>
        <a:spcAft>
          <a:spcPts val="1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0" indent="0" algn="l" defTabSz="816473" rtl="0" eaLnBrk="1" latinLnBrk="0" hangingPunct="1">
        <a:lnSpc>
          <a:spcPct val="114000"/>
        </a:lnSpc>
        <a:spcBef>
          <a:spcPts val="300"/>
        </a:spcBef>
        <a:spcAft>
          <a:spcPts val="200"/>
        </a:spcAft>
        <a:buFont typeface="Arial" panose="020B0604020202020204" pitchFamily="34" charset="0"/>
        <a:buNone/>
        <a:defRPr sz="1600" b="0" kern="1200" baseline="0">
          <a:solidFill>
            <a:schemeClr val="accent1"/>
          </a:solidFill>
          <a:latin typeface="+mj-lt"/>
          <a:ea typeface="+mn-ea"/>
          <a:cs typeface="+mn-cs"/>
        </a:defRPr>
      </a:lvl4pPr>
      <a:lvl5pPr marL="0" indent="0" algn="l" defTabSz="816473" rtl="0" eaLnBrk="1" latinLnBrk="0" hangingPunct="1">
        <a:lnSpc>
          <a:spcPct val="114000"/>
        </a:lnSpc>
        <a:spcBef>
          <a:spcPts val="300"/>
        </a:spcBef>
        <a:spcAft>
          <a:spcPts val="200"/>
        </a:spcAft>
        <a:buFont typeface="Arial" pitchFamily="34" charset="0"/>
        <a:buNone/>
        <a:defRPr sz="1600" kern="1200" baseline="0">
          <a:solidFill>
            <a:schemeClr val="accent2"/>
          </a:solidFill>
          <a:latin typeface="+mn-lt"/>
          <a:ea typeface="+mn-ea"/>
          <a:cs typeface="+mn-cs"/>
        </a:defRPr>
      </a:lvl5pPr>
      <a:lvl6pPr marL="2245301"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538"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774"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70011"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473" rtl="0" eaLnBrk="1" latinLnBrk="0" hangingPunct="1">
        <a:defRPr sz="1575" kern="1200">
          <a:solidFill>
            <a:schemeClr val="tx1"/>
          </a:solidFill>
          <a:latin typeface="+mn-lt"/>
          <a:ea typeface="+mn-ea"/>
          <a:cs typeface="+mn-cs"/>
        </a:defRPr>
      </a:lvl1pPr>
      <a:lvl2pPr marL="408237" algn="l" defTabSz="816473" rtl="0" eaLnBrk="1" latinLnBrk="0" hangingPunct="1">
        <a:defRPr sz="1575" kern="1200">
          <a:solidFill>
            <a:schemeClr val="tx1"/>
          </a:solidFill>
          <a:latin typeface="+mn-lt"/>
          <a:ea typeface="+mn-ea"/>
          <a:cs typeface="+mn-cs"/>
        </a:defRPr>
      </a:lvl2pPr>
      <a:lvl3pPr marL="816473" algn="l" defTabSz="816473" rtl="0" eaLnBrk="1" latinLnBrk="0" hangingPunct="1">
        <a:defRPr sz="1575" kern="1200">
          <a:solidFill>
            <a:schemeClr val="tx1"/>
          </a:solidFill>
          <a:latin typeface="+mn-lt"/>
          <a:ea typeface="+mn-ea"/>
          <a:cs typeface="+mn-cs"/>
        </a:defRPr>
      </a:lvl3pPr>
      <a:lvl4pPr marL="1224710" algn="l" defTabSz="816473" rtl="0" eaLnBrk="1" latinLnBrk="0" hangingPunct="1">
        <a:defRPr sz="1575" kern="1200">
          <a:solidFill>
            <a:schemeClr val="tx1"/>
          </a:solidFill>
          <a:latin typeface="+mn-lt"/>
          <a:ea typeface="+mn-ea"/>
          <a:cs typeface="+mn-cs"/>
        </a:defRPr>
      </a:lvl4pPr>
      <a:lvl5pPr marL="1632946" algn="l" defTabSz="816473" rtl="0" eaLnBrk="1" latinLnBrk="0" hangingPunct="1">
        <a:defRPr sz="1575" kern="1200">
          <a:solidFill>
            <a:schemeClr val="tx1"/>
          </a:solidFill>
          <a:latin typeface="+mn-lt"/>
          <a:ea typeface="+mn-ea"/>
          <a:cs typeface="+mn-cs"/>
        </a:defRPr>
      </a:lvl5pPr>
      <a:lvl6pPr marL="2041183" algn="l" defTabSz="816473" rtl="0" eaLnBrk="1" latinLnBrk="0" hangingPunct="1">
        <a:defRPr sz="1575" kern="1200">
          <a:solidFill>
            <a:schemeClr val="tx1"/>
          </a:solidFill>
          <a:latin typeface="+mn-lt"/>
          <a:ea typeface="+mn-ea"/>
          <a:cs typeface="+mn-cs"/>
        </a:defRPr>
      </a:lvl6pPr>
      <a:lvl7pPr marL="2449419" algn="l" defTabSz="816473" rtl="0" eaLnBrk="1" latinLnBrk="0" hangingPunct="1">
        <a:defRPr sz="1575" kern="1200">
          <a:solidFill>
            <a:schemeClr val="tx1"/>
          </a:solidFill>
          <a:latin typeface="+mn-lt"/>
          <a:ea typeface="+mn-ea"/>
          <a:cs typeface="+mn-cs"/>
        </a:defRPr>
      </a:lvl7pPr>
      <a:lvl8pPr marL="2857656" algn="l" defTabSz="816473" rtl="0" eaLnBrk="1" latinLnBrk="0" hangingPunct="1">
        <a:defRPr sz="1575" kern="1200">
          <a:solidFill>
            <a:schemeClr val="tx1"/>
          </a:solidFill>
          <a:latin typeface="+mn-lt"/>
          <a:ea typeface="+mn-ea"/>
          <a:cs typeface="+mn-cs"/>
        </a:defRPr>
      </a:lvl8pPr>
      <a:lvl9pPr marL="3265892" algn="l" defTabSz="816473"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03">
          <p15:clr>
            <a:srgbClr val="F26B43"/>
          </p15:clr>
        </p15:guide>
        <p15:guide id="3" pos="7379">
          <p15:clr>
            <a:srgbClr val="F26B43"/>
          </p15:clr>
        </p15:guide>
        <p15:guide id="4" orient="horz" pos="845">
          <p15:clr>
            <a:srgbClr val="F26B43"/>
          </p15:clr>
        </p15:guide>
        <p15:guide id="6" orient="horz" pos="37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www.energynetworks.com.au/national-grid-connection-guideline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057025" y="1845118"/>
            <a:ext cx="10873210" cy="2160740"/>
          </a:xfrm>
        </p:spPr>
        <p:txBody>
          <a:bodyPr/>
          <a:lstStyle/>
          <a:p>
            <a:r>
              <a:rPr lang="en-AU" sz="5400" b="0" dirty="0">
                <a:cs typeface="Segoe UI Semilight" panose="020B0402040204020203" pitchFamily="34" charset="0"/>
              </a:rPr>
              <a:t>National DER Connection Guidelines – </a:t>
            </a:r>
            <a:br>
              <a:rPr lang="en-AU" sz="5400" b="0" dirty="0">
                <a:cs typeface="Segoe UI Semilight" panose="020B0402040204020203" pitchFamily="34" charset="0"/>
              </a:rPr>
            </a:br>
            <a:r>
              <a:rPr lang="en-AU" sz="4800" b="0" dirty="0">
                <a:cs typeface="Segoe UI Semilight" panose="020B0402040204020203" pitchFamily="34" charset="0"/>
              </a:rPr>
              <a:t>Basic and Low Voltage Connections</a:t>
            </a:r>
            <a:endParaRPr lang="en-AU" sz="5400" dirty="0"/>
          </a:p>
        </p:txBody>
      </p:sp>
      <p:sp>
        <p:nvSpPr>
          <p:cNvPr id="11" name="Text Placeholder 10"/>
          <p:cNvSpPr>
            <a:spLocks noGrp="1"/>
          </p:cNvSpPr>
          <p:nvPr>
            <p:ph type="body" sz="quarter" idx="10"/>
          </p:nvPr>
        </p:nvSpPr>
        <p:spPr/>
        <p:txBody>
          <a:bodyPr anchor="ctr"/>
          <a:lstStyle/>
          <a:p>
            <a:r>
              <a:rPr lang="en-AU" dirty="0">
                <a:latin typeface="+mj-lt"/>
              </a:rPr>
              <a:t>Webinar</a:t>
            </a:r>
          </a:p>
          <a:p>
            <a:r>
              <a:rPr lang="en-AU" dirty="0">
                <a:latin typeface="+mj-lt"/>
              </a:rPr>
              <a:t>7</a:t>
            </a:r>
            <a:r>
              <a:rPr lang="en-AU" baseline="30000" dirty="0">
                <a:latin typeface="+mj-lt"/>
              </a:rPr>
              <a:t>th</a:t>
            </a:r>
            <a:r>
              <a:rPr lang="en-AU" dirty="0">
                <a:latin typeface="+mj-lt"/>
              </a:rPr>
              <a:t> March 2019</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2D2749-3E59-4BA2-B95D-266F11C758DB}"/>
              </a:ext>
            </a:extLst>
          </p:cNvPr>
          <p:cNvSpPr>
            <a:spLocks noGrp="1"/>
          </p:cNvSpPr>
          <p:nvPr>
            <p:ph sz="quarter" idx="11"/>
          </p:nvPr>
        </p:nvSpPr>
        <p:spPr/>
        <p:txBody>
          <a:bodyPr>
            <a:normAutofit lnSpcReduction="10000"/>
          </a:bodyPr>
          <a:lstStyle/>
          <a:p>
            <a:r>
              <a:rPr lang="en-AU" sz="2000" dirty="0"/>
              <a:t>Direct engagement with primary stakeholders through meetings and workshops with a cross section of the industry, including:</a:t>
            </a:r>
          </a:p>
          <a:p>
            <a:pPr lvl="1"/>
            <a:r>
              <a:rPr lang="en-AU" sz="2000" dirty="0"/>
              <a:t> </a:t>
            </a:r>
            <a:r>
              <a:rPr lang="en-US" sz="2000" dirty="0"/>
              <a:t>DNSPs</a:t>
            </a:r>
          </a:p>
          <a:p>
            <a:pPr lvl="1"/>
            <a:r>
              <a:rPr lang="en-US" sz="2000" dirty="0"/>
              <a:t>Clean Energy Council (CEC)</a:t>
            </a:r>
          </a:p>
          <a:p>
            <a:pPr lvl="1"/>
            <a:r>
              <a:rPr lang="en-US" sz="2000" dirty="0"/>
              <a:t>Australian Energy Market Operator (AEMO)</a:t>
            </a:r>
          </a:p>
          <a:p>
            <a:pPr lvl="1"/>
            <a:r>
              <a:rPr lang="en-US" sz="2000" dirty="0"/>
              <a:t>Australian Energy Market Commission (AEMC)</a:t>
            </a:r>
          </a:p>
          <a:p>
            <a:pPr marL="180975" lvl="1" indent="0">
              <a:buNone/>
            </a:pPr>
            <a:endParaRPr lang="en-AU" sz="2000" dirty="0"/>
          </a:p>
          <a:p>
            <a:pPr>
              <a:spcBef>
                <a:spcPts val="600"/>
              </a:spcBef>
            </a:pPr>
            <a:r>
              <a:rPr lang="en-AU" sz="2000" dirty="0"/>
              <a:t>Quarterly briefings to the Energy Networks Australia Asset Management Committee (representing all NSPs)</a:t>
            </a:r>
          </a:p>
          <a:p>
            <a:pPr>
              <a:spcBef>
                <a:spcPts val="600"/>
              </a:spcBef>
            </a:pPr>
            <a:r>
              <a:rPr lang="en-AU" sz="2000" dirty="0"/>
              <a:t>Two public webinars</a:t>
            </a:r>
          </a:p>
          <a:p>
            <a:pPr>
              <a:spcBef>
                <a:spcPts val="600"/>
              </a:spcBef>
            </a:pPr>
            <a:r>
              <a:rPr lang="en-AU" sz="2000" dirty="0"/>
              <a:t>Draft revision process via email submission from each DNSP and stakeholders such as the CEC and AEC</a:t>
            </a:r>
          </a:p>
          <a:p>
            <a:pPr>
              <a:spcBef>
                <a:spcPts val="600"/>
              </a:spcBef>
            </a:pPr>
            <a:endParaRPr lang="en-AU" sz="1800" dirty="0"/>
          </a:p>
        </p:txBody>
      </p:sp>
      <p:sp>
        <p:nvSpPr>
          <p:cNvPr id="4" name="Slide Number Placeholder 3">
            <a:extLst>
              <a:ext uri="{FF2B5EF4-FFF2-40B4-BE49-F238E27FC236}">
                <a16:creationId xmlns:a16="http://schemas.microsoft.com/office/drawing/2014/main" id="{97C19B8B-35C3-42BA-85D9-6930C1D71FD0}"/>
              </a:ext>
            </a:extLst>
          </p:cNvPr>
          <p:cNvSpPr>
            <a:spLocks noGrp="1"/>
          </p:cNvSpPr>
          <p:nvPr>
            <p:ph type="sldNum" sz="quarter" idx="13"/>
          </p:nvPr>
        </p:nvSpPr>
        <p:spPr/>
        <p:txBody>
          <a:bodyPr/>
          <a:lstStyle/>
          <a:p>
            <a:fld id="{E917DE0E-AFB1-41FD-BC35-27DB61CA125F}" type="slidenum">
              <a:rPr lang="en-AU" smtClean="0"/>
              <a:pPr/>
              <a:t>10</a:t>
            </a:fld>
            <a:endParaRPr lang="en-AU" dirty="0"/>
          </a:p>
        </p:txBody>
      </p:sp>
      <p:sp>
        <p:nvSpPr>
          <p:cNvPr id="5" name="Title 4">
            <a:extLst>
              <a:ext uri="{FF2B5EF4-FFF2-40B4-BE49-F238E27FC236}">
                <a16:creationId xmlns:a16="http://schemas.microsoft.com/office/drawing/2014/main" id="{D820B636-A6F3-4A14-B0DA-C142C254F0A7}"/>
              </a:ext>
            </a:extLst>
          </p:cNvPr>
          <p:cNvSpPr>
            <a:spLocks noGrp="1"/>
          </p:cNvSpPr>
          <p:nvPr>
            <p:ph type="title"/>
          </p:nvPr>
        </p:nvSpPr>
        <p:spPr/>
        <p:txBody>
          <a:bodyPr>
            <a:normAutofit/>
          </a:bodyPr>
          <a:lstStyle/>
          <a:p>
            <a:r>
              <a:rPr lang="en-AU" sz="2400" dirty="0">
                <a:cs typeface="Segoe UI Semilight" panose="020B0402040204020203" pitchFamily="34" charset="0"/>
              </a:rPr>
              <a:t>How did we develop the technical settings?</a:t>
            </a:r>
            <a:endParaRPr lang="en-AU" sz="2400" dirty="0"/>
          </a:p>
        </p:txBody>
      </p:sp>
    </p:spTree>
    <p:extLst>
      <p:ext uri="{BB962C8B-B14F-4D97-AF65-F5344CB8AC3E}">
        <p14:creationId xmlns:p14="http://schemas.microsoft.com/office/powerpoint/2010/main" val="66531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Principles in developing technical requirements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a:noAutofit/>
          </a:bodyPr>
          <a:lstStyle/>
          <a:p>
            <a:pPr>
              <a:lnSpc>
                <a:spcPct val="100000"/>
              </a:lnSpc>
              <a:spcBef>
                <a:spcPts val="600"/>
              </a:spcBef>
              <a:spcAft>
                <a:spcPts val="1200"/>
              </a:spcAft>
            </a:pPr>
            <a:r>
              <a:rPr lang="en-AU" sz="2000" dirty="0"/>
              <a:t>Deliver consistency</a:t>
            </a:r>
          </a:p>
          <a:p>
            <a:pPr>
              <a:lnSpc>
                <a:spcPct val="100000"/>
              </a:lnSpc>
              <a:spcBef>
                <a:spcPts val="600"/>
              </a:spcBef>
              <a:spcAft>
                <a:spcPts val="1200"/>
              </a:spcAft>
            </a:pPr>
            <a:r>
              <a:rPr lang="en-AU" sz="2000" dirty="0"/>
              <a:t>Improve clarity and transparency</a:t>
            </a:r>
          </a:p>
          <a:p>
            <a:pPr>
              <a:lnSpc>
                <a:spcPct val="100000"/>
              </a:lnSpc>
              <a:spcBef>
                <a:spcPts val="600"/>
              </a:spcBef>
              <a:spcAft>
                <a:spcPts val="1200"/>
              </a:spcAft>
            </a:pPr>
            <a:r>
              <a:rPr lang="en-AU" sz="2000" b="1" dirty="0">
                <a:cs typeface="Segoe UI Light" panose="020B0502040204020203" pitchFamily="34" charset="0"/>
              </a:rPr>
              <a:t>Balancing network risk with connection efficiency </a:t>
            </a:r>
            <a:r>
              <a:rPr lang="en-AU" sz="2000" dirty="0">
                <a:cs typeface="Segoe UI Light" panose="020B0502040204020203" pitchFamily="34" charset="0"/>
              </a:rPr>
              <a:t>(reducing unnecessary onerousness)</a:t>
            </a:r>
          </a:p>
          <a:p>
            <a:pPr>
              <a:lnSpc>
                <a:spcPct val="100000"/>
              </a:lnSpc>
              <a:spcBef>
                <a:spcPts val="600"/>
              </a:spcBef>
              <a:spcAft>
                <a:spcPts val="1200"/>
              </a:spcAft>
            </a:pPr>
            <a:r>
              <a:rPr lang="en-US" sz="2000" dirty="0">
                <a:cs typeface="Segoe UI Light" panose="020B0502040204020203" pitchFamily="34" charset="0"/>
              </a:rPr>
              <a:t>Creation of a process that can quickly respond to changing requirements of the industry</a:t>
            </a:r>
            <a:endParaRPr lang="en-AU" sz="2000" dirty="0">
              <a:cs typeface="Segoe UI Light" panose="020B0502040204020203" pitchFamily="34" charset="0"/>
            </a:endParaRPr>
          </a:p>
          <a:p>
            <a:pPr>
              <a:lnSpc>
                <a:spcPct val="100000"/>
              </a:lnSpc>
              <a:spcBef>
                <a:spcPts val="600"/>
              </a:spcBef>
              <a:spcAft>
                <a:spcPts val="1200"/>
              </a:spcAft>
            </a:pPr>
            <a:r>
              <a:rPr lang="en-AU" sz="2000" dirty="0">
                <a:cs typeface="Segoe UI Light" panose="020B0502040204020203" pitchFamily="34" charset="0"/>
              </a:rPr>
              <a:t>Promoting innovation</a:t>
            </a:r>
          </a:p>
          <a:p>
            <a:pPr lvl="1">
              <a:lnSpc>
                <a:spcPct val="100000"/>
              </a:lnSpc>
              <a:spcBef>
                <a:spcPts val="600"/>
              </a:spcBef>
              <a:spcAft>
                <a:spcPts val="1200"/>
              </a:spcAft>
            </a:pPr>
            <a:endParaRPr lang="en-AU" sz="1800" dirty="0">
              <a:cs typeface="Segoe UI Light" panose="020B0502040204020203" pitchFamily="34" charset="0"/>
            </a:endParaRP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153706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44A96-7317-4940-8B34-F066E1E7CA9D}"/>
              </a:ext>
            </a:extLst>
          </p:cNvPr>
          <p:cNvSpPr>
            <a:spLocks noGrp="1"/>
          </p:cNvSpPr>
          <p:nvPr>
            <p:ph type="title"/>
          </p:nvPr>
        </p:nvSpPr>
        <p:spPr>
          <a:xfrm>
            <a:off x="1057027" y="117426"/>
            <a:ext cx="10081120" cy="3600202"/>
          </a:xfrm>
        </p:spPr>
        <p:txBody>
          <a:bodyPr/>
          <a:lstStyle/>
          <a:p>
            <a:r>
              <a:rPr lang="en-AU" dirty="0"/>
              <a:t>Feedback on Basic &amp; LV Guidelines</a:t>
            </a:r>
          </a:p>
        </p:txBody>
      </p:sp>
      <p:pic>
        <p:nvPicPr>
          <p:cNvPr id="3" name="Picture 2"/>
          <p:cNvPicPr>
            <a:picLocks noChangeAspect="1"/>
          </p:cNvPicPr>
          <p:nvPr/>
        </p:nvPicPr>
        <p:blipFill>
          <a:blip r:embed="rId3"/>
          <a:stretch>
            <a:fillRect/>
          </a:stretch>
        </p:blipFill>
        <p:spPr>
          <a:xfrm>
            <a:off x="2065139" y="2565698"/>
            <a:ext cx="2717876" cy="382328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637382" y="2565698"/>
            <a:ext cx="2689243" cy="3827961"/>
          </a:xfrm>
          <a:prstGeom prst="rect">
            <a:avLst/>
          </a:prstGeom>
          <a:ln>
            <a:solidFill>
              <a:schemeClr val="tx1"/>
            </a:solidFill>
          </a:ln>
        </p:spPr>
      </p:pic>
    </p:spTree>
    <p:extLst>
      <p:ext uri="{BB962C8B-B14F-4D97-AF65-F5344CB8AC3E}">
        <p14:creationId xmlns:p14="http://schemas.microsoft.com/office/powerpoint/2010/main" val="345860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Summary of Basic and LV Connections Guidelines Contents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909514"/>
            <a:ext cx="11305207" cy="5041127"/>
          </a:xfrm>
        </p:spPr>
        <p:txBody>
          <a:bodyPr numCol="1">
            <a:noAutofit/>
          </a:bodyPr>
          <a:lstStyle/>
          <a:p>
            <a:pPr>
              <a:lnSpc>
                <a:spcPct val="100000"/>
              </a:lnSpc>
              <a:spcBef>
                <a:spcPts val="600"/>
              </a:spcBef>
              <a:spcAft>
                <a:spcPts val="1200"/>
              </a:spcAft>
            </a:pPr>
            <a:r>
              <a:rPr lang="en-AU" sz="1800" dirty="0">
                <a:cs typeface="Segoe UI Light" panose="020B0502040204020203" pitchFamily="34" charset="0"/>
              </a:rPr>
              <a:t>About the National DER Connection Guidelines (overview, background, objectives, compliance, etc.)</a:t>
            </a:r>
          </a:p>
          <a:p>
            <a:pPr>
              <a:lnSpc>
                <a:spcPct val="100000"/>
              </a:lnSpc>
              <a:spcBef>
                <a:spcPts val="600"/>
              </a:spcBef>
              <a:spcAft>
                <a:spcPts val="1200"/>
              </a:spcAft>
            </a:pPr>
            <a:r>
              <a:rPr lang="en-AU" sz="1800" dirty="0">
                <a:cs typeface="Segoe UI Light" panose="020B0502040204020203" pitchFamily="34" charset="0"/>
              </a:rPr>
              <a:t>How DNSPs are to prepare the LV EG Connections Technical Requirements document including:</a:t>
            </a:r>
          </a:p>
          <a:p>
            <a:pPr lvl="1">
              <a:lnSpc>
                <a:spcPct val="100000"/>
              </a:lnSpc>
              <a:spcBef>
                <a:spcPts val="600"/>
              </a:spcBef>
              <a:spcAft>
                <a:spcPts val="1200"/>
              </a:spcAft>
            </a:pPr>
            <a:r>
              <a:rPr lang="en-AU" sz="1800" dirty="0">
                <a:cs typeface="Segoe UI Light" panose="020B0502040204020203" pitchFamily="34" charset="0"/>
              </a:rPr>
              <a:t>Introduction of the DNSP Technical Requirements document</a:t>
            </a:r>
          </a:p>
          <a:p>
            <a:pPr lvl="1">
              <a:lnSpc>
                <a:spcPct val="100000"/>
              </a:lnSpc>
              <a:spcBef>
                <a:spcPts val="600"/>
              </a:spcBef>
              <a:spcAft>
                <a:spcPts val="1200"/>
              </a:spcAft>
            </a:pPr>
            <a:r>
              <a:rPr lang="en-AU" sz="1800" dirty="0">
                <a:cs typeface="Segoe UI Light" panose="020B0502040204020203" pitchFamily="34" charset="0"/>
              </a:rPr>
              <a:t>Definitions, abbreviations and terminology used</a:t>
            </a:r>
          </a:p>
          <a:p>
            <a:pPr lvl="1">
              <a:lnSpc>
                <a:spcPct val="100000"/>
              </a:lnSpc>
              <a:spcBef>
                <a:spcPts val="600"/>
              </a:spcBef>
              <a:spcAft>
                <a:spcPts val="1200"/>
              </a:spcAft>
            </a:pPr>
            <a:r>
              <a:rPr lang="en-AU" sz="1800" dirty="0">
                <a:cs typeface="Segoe UI Light" panose="020B0502040204020203" pitchFamily="34" charset="0"/>
              </a:rPr>
              <a:t>Relevant Rules, Regulations, Standards and Codes</a:t>
            </a:r>
          </a:p>
          <a:p>
            <a:pPr lvl="1">
              <a:lnSpc>
                <a:spcPct val="100000"/>
              </a:lnSpc>
              <a:spcBef>
                <a:spcPts val="600"/>
              </a:spcBef>
              <a:spcAft>
                <a:spcPts val="1200"/>
              </a:spcAft>
            </a:pPr>
            <a:r>
              <a:rPr lang="en-AU" sz="1800" dirty="0">
                <a:cs typeface="Segoe UI Light" panose="020B0502040204020203" pitchFamily="34" charset="0"/>
              </a:rPr>
              <a:t>Technical requirements of grid connections</a:t>
            </a:r>
          </a:p>
          <a:p>
            <a:pPr lvl="1">
              <a:lnSpc>
                <a:spcPct val="100000"/>
              </a:lnSpc>
              <a:spcBef>
                <a:spcPts val="600"/>
              </a:spcBef>
              <a:spcAft>
                <a:spcPts val="1200"/>
              </a:spcAft>
            </a:pPr>
            <a:r>
              <a:rPr lang="en-AU" sz="1800" dirty="0">
                <a:cs typeface="Segoe UI Light" panose="020B0502040204020203" pitchFamily="34" charset="0"/>
              </a:rPr>
              <a:t>Fees and charges</a:t>
            </a:r>
          </a:p>
          <a:p>
            <a:pPr lvl="1">
              <a:lnSpc>
                <a:spcPct val="100000"/>
              </a:lnSpc>
              <a:spcBef>
                <a:spcPts val="600"/>
              </a:spcBef>
              <a:spcAft>
                <a:spcPts val="1200"/>
              </a:spcAft>
            </a:pPr>
            <a:r>
              <a:rPr lang="en-AU" sz="1800" dirty="0">
                <a:cs typeface="Segoe UI Light" panose="020B0502040204020203" pitchFamily="34" charset="0"/>
              </a:rPr>
              <a:t>Testing and Commissioning requirements</a:t>
            </a:r>
          </a:p>
          <a:p>
            <a:pPr lvl="1">
              <a:lnSpc>
                <a:spcPct val="100000"/>
              </a:lnSpc>
              <a:spcBef>
                <a:spcPts val="600"/>
              </a:spcBef>
              <a:spcAft>
                <a:spcPts val="1200"/>
              </a:spcAft>
            </a:pPr>
            <a:r>
              <a:rPr lang="en-AU" sz="1800" dirty="0">
                <a:cs typeface="Segoe UI Light" panose="020B0502040204020203" pitchFamily="34" charset="0"/>
              </a:rPr>
              <a:t>Operations and Maintenance requirements</a:t>
            </a:r>
          </a:p>
          <a:p>
            <a:pPr>
              <a:lnSpc>
                <a:spcPct val="100000"/>
              </a:lnSpc>
              <a:spcBef>
                <a:spcPts val="600"/>
              </a:spcBef>
              <a:spcAft>
                <a:spcPts val="1200"/>
              </a:spcAft>
            </a:pPr>
            <a:r>
              <a:rPr lang="en-AU" sz="1800" dirty="0">
                <a:cs typeface="Segoe UI Light" panose="020B0502040204020203" pitchFamily="34" charset="0"/>
              </a:rPr>
              <a:t>Appendices including: Deviations with justifications, Connection arrangement requirements and connection agreements</a:t>
            </a:r>
          </a:p>
        </p:txBody>
      </p:sp>
    </p:spTree>
    <p:extLst>
      <p:ext uri="{BB962C8B-B14F-4D97-AF65-F5344CB8AC3E}">
        <p14:creationId xmlns:p14="http://schemas.microsoft.com/office/powerpoint/2010/main" val="1330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Key themes covered by external stakeholder feedback </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Guidelines: objectives, audience and iterations</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Australian/International standards </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Expediency in processing embedded generation connections</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Voltage response modes</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Energy storage systems</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Generation control</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Non-standard network connections</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Maximum System Capacity</a:t>
            </a:r>
          </a:p>
          <a:p>
            <a:pPr marL="342900" indent="-342900">
              <a:lnSpc>
                <a:spcPct val="100000"/>
              </a:lnSpc>
              <a:spcBef>
                <a:spcPts val="600"/>
              </a:spcBef>
              <a:spcAft>
                <a:spcPts val="1200"/>
              </a:spcAft>
              <a:buFont typeface="+mj-lt"/>
              <a:buAutoNum type="arabicPeriod"/>
            </a:pPr>
            <a:r>
              <a:rPr lang="en-AU" sz="2000" dirty="0">
                <a:cs typeface="Segoe UI Light" panose="020B0502040204020203" pitchFamily="34" charset="0"/>
              </a:rPr>
              <a:t>Compliance </a:t>
            </a:r>
          </a:p>
          <a:p>
            <a:pPr marL="342900" indent="-342900">
              <a:lnSpc>
                <a:spcPct val="100000"/>
              </a:lnSpc>
              <a:spcBef>
                <a:spcPts val="600"/>
              </a:spcBef>
              <a:spcAft>
                <a:spcPts val="1200"/>
              </a:spcAft>
              <a:buFont typeface="+mj-lt"/>
              <a:buAutoNum type="arabicPeriod"/>
            </a:pPr>
            <a:r>
              <a:rPr lang="en-AU" sz="2000" dirty="0" smtClean="0">
                <a:cs typeface="Segoe UI Light" panose="020B0502040204020203" pitchFamily="34" charset="0"/>
              </a:rPr>
              <a:t>Energy Networks Australia </a:t>
            </a:r>
            <a:r>
              <a:rPr lang="en-AU" sz="2000" dirty="0">
                <a:cs typeface="Segoe UI Light" panose="020B0502040204020203" pitchFamily="34" charset="0"/>
              </a:rPr>
              <a:t>Communications piece and transition plan</a:t>
            </a:r>
          </a:p>
        </p:txBody>
      </p:sp>
    </p:spTree>
    <p:extLst>
      <p:ext uri="{BB962C8B-B14F-4D97-AF65-F5344CB8AC3E}">
        <p14:creationId xmlns:p14="http://schemas.microsoft.com/office/powerpoint/2010/main" val="380150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Guidelines: Objectives, Audience and Iterations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5400622"/>
          </a:xfrm>
        </p:spPr>
        <p:txBody>
          <a:bodyPr numCol="1">
            <a:normAutofit/>
          </a:bodyPr>
          <a:lstStyle/>
          <a:p>
            <a:pPr>
              <a:lnSpc>
                <a:spcPct val="100000"/>
              </a:lnSpc>
              <a:spcBef>
                <a:spcPts val="600"/>
              </a:spcBef>
              <a:spcAft>
                <a:spcPts val="1200"/>
              </a:spcAft>
            </a:pPr>
            <a:r>
              <a:rPr lang="en-AU" sz="2000" dirty="0">
                <a:cs typeface="Segoe UI Light" panose="020B0502040204020203" pitchFamily="34" charset="0"/>
              </a:rPr>
              <a:t>Guidelines aim to establish the structure, definitions and technical settings that DNSPs should adopt for their technical requirements for grid connection of DER</a:t>
            </a:r>
          </a:p>
          <a:p>
            <a:pPr>
              <a:lnSpc>
                <a:spcPct val="100000"/>
              </a:lnSpc>
              <a:spcBef>
                <a:spcPts val="600"/>
              </a:spcBef>
              <a:spcAft>
                <a:spcPts val="1200"/>
              </a:spcAft>
            </a:pPr>
            <a:r>
              <a:rPr lang="en-AU" sz="2000" dirty="0">
                <a:cs typeface="Segoe UI Light" panose="020B0502040204020203" pitchFamily="34" charset="0"/>
              </a:rPr>
              <a:t>Audience of guidelines are DNSPs, as the guidelines provide a template for the development of their individual technical requirements documents</a:t>
            </a:r>
          </a:p>
          <a:p>
            <a:pPr>
              <a:lnSpc>
                <a:spcPct val="100000"/>
              </a:lnSpc>
              <a:spcBef>
                <a:spcPts val="600"/>
              </a:spcBef>
              <a:spcAft>
                <a:spcPts val="1200"/>
              </a:spcAft>
            </a:pPr>
            <a:r>
              <a:rPr lang="en-AU" sz="2000" dirty="0">
                <a:cs typeface="Segoe UI Light" panose="020B0502040204020203" pitchFamily="34" charset="0"/>
              </a:rPr>
              <a:t>Suggestion regarding the need to empower consumers with access to information about their investment choices</a:t>
            </a:r>
          </a:p>
          <a:p>
            <a:pPr>
              <a:lnSpc>
                <a:spcPct val="100000"/>
              </a:lnSpc>
              <a:spcBef>
                <a:spcPts val="600"/>
              </a:spcBef>
              <a:spcAft>
                <a:spcPts val="1200"/>
              </a:spcAft>
            </a:pPr>
            <a:r>
              <a:rPr lang="en-AU" sz="2000" dirty="0">
                <a:cs typeface="Segoe UI Light" panose="020B0502040204020203" pitchFamily="34" charset="0"/>
              </a:rPr>
              <a:t>Purpose of consistency vs specificity</a:t>
            </a:r>
          </a:p>
          <a:p>
            <a:pPr>
              <a:lnSpc>
                <a:spcPct val="100000"/>
              </a:lnSpc>
              <a:spcBef>
                <a:spcPts val="600"/>
              </a:spcBef>
              <a:spcAft>
                <a:spcPts val="1200"/>
              </a:spcAft>
            </a:pPr>
            <a:r>
              <a:rPr lang="en-AU" sz="2000" dirty="0">
                <a:cs typeface="Segoe UI Light" panose="020B0502040204020203" pitchFamily="34" charset="0"/>
              </a:rPr>
              <a:t>Process of evolving the guidelines</a:t>
            </a:r>
          </a:p>
          <a:p>
            <a:pPr marL="0" indent="0">
              <a:lnSpc>
                <a:spcPct val="100000"/>
              </a:lnSpc>
              <a:spcBef>
                <a:spcPts val="600"/>
              </a:spcBef>
              <a:spcAft>
                <a:spcPts val="1200"/>
              </a:spcAft>
              <a:buNone/>
            </a:pPr>
            <a:endParaRPr lang="en-AU" sz="2000" dirty="0">
              <a:cs typeface="Segoe UI Light" panose="020B0502040204020203" pitchFamily="34" charset="0"/>
            </a:endParaRPr>
          </a:p>
        </p:txBody>
      </p:sp>
    </p:spTree>
    <p:extLst>
      <p:ext uri="{BB962C8B-B14F-4D97-AF65-F5344CB8AC3E}">
        <p14:creationId xmlns:p14="http://schemas.microsoft.com/office/powerpoint/2010/main" val="321843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dirty="0"/>
              <a:t>References to Australian/ International Standards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pPr>
              <a:lnSpc>
                <a:spcPct val="100000"/>
              </a:lnSpc>
              <a:spcBef>
                <a:spcPts val="600"/>
              </a:spcBef>
              <a:spcAft>
                <a:spcPts val="1200"/>
              </a:spcAft>
            </a:pPr>
            <a:r>
              <a:rPr lang="en-AU" sz="2000" dirty="0">
                <a:cs typeface="Segoe UI Light" panose="020B0502040204020203" pitchFamily="34" charset="0"/>
              </a:rPr>
              <a:t>References to standards bring specificity/clarity for consumers and minimise confusions </a:t>
            </a:r>
          </a:p>
          <a:p>
            <a:pPr>
              <a:lnSpc>
                <a:spcPct val="100000"/>
              </a:lnSpc>
              <a:spcBef>
                <a:spcPts val="600"/>
              </a:spcBef>
              <a:spcAft>
                <a:spcPts val="1200"/>
              </a:spcAft>
            </a:pPr>
            <a:r>
              <a:rPr lang="en-AU" sz="2000" dirty="0">
                <a:cs typeface="Segoe UI Light" panose="020B0502040204020203" pitchFamily="34" charset="0"/>
              </a:rPr>
              <a:t>Solar PV is the most prevalent DER technology installed across Australia. Technical requirements for ESS and other DER technologies are intended to be introduced in future iterations of the guidelines. </a:t>
            </a:r>
          </a:p>
          <a:p>
            <a:pPr>
              <a:lnSpc>
                <a:spcPct val="100000"/>
              </a:lnSpc>
              <a:spcBef>
                <a:spcPts val="600"/>
              </a:spcBef>
              <a:spcAft>
                <a:spcPts val="1200"/>
              </a:spcAft>
            </a:pPr>
            <a:r>
              <a:rPr lang="en-AU" sz="2000" dirty="0">
                <a:cs typeface="Segoe UI Light" panose="020B0502040204020203" pitchFamily="34" charset="0"/>
              </a:rPr>
              <a:t>Guidelines are not an explanatory document</a:t>
            </a:r>
          </a:p>
          <a:p>
            <a:pPr>
              <a:lnSpc>
                <a:spcPct val="100000"/>
              </a:lnSpc>
              <a:spcBef>
                <a:spcPts val="600"/>
              </a:spcBef>
              <a:spcAft>
                <a:spcPts val="1200"/>
              </a:spcAft>
            </a:pPr>
            <a:r>
              <a:rPr lang="en-AU" sz="2000" dirty="0">
                <a:cs typeface="Segoe UI Light" panose="020B0502040204020203" pitchFamily="34" charset="0"/>
              </a:rPr>
              <a:t>Reminder that the guidelines are DNSP facing only</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285802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dirty="0"/>
              <a:t>Expediency of Processing Basic EG Connections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pPr>
              <a:lnSpc>
                <a:spcPct val="100000"/>
              </a:lnSpc>
              <a:spcBef>
                <a:spcPts val="600"/>
              </a:spcBef>
              <a:spcAft>
                <a:spcPts val="1200"/>
              </a:spcAft>
            </a:pPr>
            <a:r>
              <a:rPr lang="en-AU" sz="2000" dirty="0">
                <a:cs typeface="Segoe UI Light" panose="020B0502040204020203" pitchFamily="34" charset="0"/>
              </a:rPr>
              <a:t>Timeframes for assessments of applications and connections</a:t>
            </a:r>
          </a:p>
          <a:p>
            <a:pPr>
              <a:lnSpc>
                <a:spcPct val="100000"/>
              </a:lnSpc>
              <a:spcBef>
                <a:spcPts val="600"/>
              </a:spcBef>
              <a:spcAft>
                <a:spcPts val="1200"/>
              </a:spcAft>
            </a:pPr>
            <a:r>
              <a:rPr lang="en-AU" sz="2000" dirty="0">
                <a:cs typeface="Segoe UI Light" panose="020B0502040204020203" pitchFamily="34" charset="0"/>
              </a:rPr>
              <a:t>Basic connections guideline will enable expediency in processing</a:t>
            </a:r>
          </a:p>
          <a:p>
            <a:pPr>
              <a:lnSpc>
                <a:spcPct val="100000"/>
              </a:lnSpc>
              <a:spcBef>
                <a:spcPts val="600"/>
              </a:spcBef>
              <a:spcAft>
                <a:spcPts val="1200"/>
              </a:spcAft>
            </a:pPr>
            <a:r>
              <a:rPr lang="en-AU" sz="2000" dirty="0">
                <a:cs typeface="Segoe UI Light" panose="020B0502040204020203" pitchFamily="34" charset="0"/>
              </a:rPr>
              <a:t>Other connections will need to meet the slightly more negotiated requirements</a:t>
            </a:r>
          </a:p>
          <a:p>
            <a:pPr>
              <a:lnSpc>
                <a:spcPct val="100000"/>
              </a:lnSpc>
              <a:spcBef>
                <a:spcPts val="600"/>
              </a:spcBef>
              <a:spcAft>
                <a:spcPts val="1200"/>
              </a:spcAft>
            </a:pPr>
            <a:r>
              <a:rPr lang="en-AU" sz="2000" dirty="0">
                <a:cs typeface="Segoe UI Light" panose="020B0502040204020203" pitchFamily="34" charset="0"/>
              </a:rPr>
              <a:t>Consistency introduced by the guidelines into the DNSP technical requirements documents</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348390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dirty="0"/>
              <a:t>Voltage Response Modes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r>
              <a:rPr lang="en-AU" sz="2000" dirty="0"/>
              <a:t>Volt-var and volt-watt response modes contribute to network voltage regulation and can ultimately encourage further DER </a:t>
            </a:r>
            <a:r>
              <a:rPr lang="en-AU" sz="2000" dirty="0" smtClean="0"/>
              <a:t>penetration</a:t>
            </a:r>
          </a:p>
          <a:p>
            <a:endParaRPr lang="en-AU" sz="2000" dirty="0"/>
          </a:p>
          <a:p>
            <a:r>
              <a:rPr lang="en-AU" sz="2000" dirty="0" smtClean="0"/>
              <a:t>Energy Networks Australia </a:t>
            </a:r>
            <a:r>
              <a:rPr lang="en-AU" sz="2000" dirty="0"/>
              <a:t>will be working closely with AEMO and DNSPs to develop volt-var and volt-watt settings that are forecast to be incorporated into the next iteration of the guidelines (with fixed power factor references removed altogether once the transition period is complete).</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133363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normAutofit/>
          </a:bodyPr>
          <a:lstStyle/>
          <a:p>
            <a:r>
              <a:rPr lang="en-AU" sz="2400" dirty="0"/>
              <a:t>Incorporating </a:t>
            </a:r>
            <a:r>
              <a:rPr lang="en-AU" sz="2400" dirty="0" smtClean="0"/>
              <a:t>Energy Storage System (ESS) </a:t>
            </a:r>
            <a:r>
              <a:rPr lang="en-AU" sz="2400" dirty="0"/>
              <a:t>Technical Requirements into the Guidelines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pPr>
              <a:lnSpc>
                <a:spcPct val="100000"/>
              </a:lnSpc>
              <a:spcBef>
                <a:spcPts val="600"/>
              </a:spcBef>
              <a:spcAft>
                <a:spcPts val="1200"/>
              </a:spcAft>
            </a:pPr>
            <a:r>
              <a:rPr lang="en-AU" sz="2000" dirty="0">
                <a:cs typeface="Segoe UI Light" panose="020B0502040204020203" pitchFamily="34" charset="0"/>
              </a:rPr>
              <a:t>Future iterations of the guidelines are intended to incorporate further ESS requirements</a:t>
            </a:r>
          </a:p>
          <a:p>
            <a:pPr>
              <a:lnSpc>
                <a:spcPct val="100000"/>
              </a:lnSpc>
              <a:spcBef>
                <a:spcPts val="600"/>
              </a:spcBef>
              <a:spcAft>
                <a:spcPts val="1200"/>
              </a:spcAft>
            </a:pPr>
            <a:r>
              <a:rPr lang="en-AU" sz="2000" dirty="0">
                <a:cs typeface="Segoe UI Light" panose="020B0502040204020203" pitchFamily="34" charset="0"/>
              </a:rPr>
              <a:t>Consideration for ESS guideline to be introduced after the MV/HV guideline is completed</a:t>
            </a:r>
          </a:p>
          <a:p>
            <a:pPr>
              <a:lnSpc>
                <a:spcPct val="100000"/>
              </a:lnSpc>
              <a:spcBef>
                <a:spcPts val="600"/>
              </a:spcBef>
              <a:spcAft>
                <a:spcPts val="1200"/>
              </a:spcAft>
            </a:pPr>
            <a:r>
              <a:rPr lang="en-AU" sz="2000" dirty="0">
                <a:cs typeface="Segoe UI Light" panose="020B0502040204020203" pitchFamily="34" charset="0"/>
              </a:rPr>
              <a:t>Currently ESS is intentionally referenced for the purpose of improving consistency without introducing any constraints on battery operation or capacity</a:t>
            </a:r>
          </a:p>
          <a:p>
            <a:pPr>
              <a:lnSpc>
                <a:spcPct val="100000"/>
              </a:lnSpc>
              <a:spcBef>
                <a:spcPts val="600"/>
              </a:spcBef>
              <a:spcAft>
                <a:spcPts val="1200"/>
              </a:spcAft>
            </a:pPr>
            <a:r>
              <a:rPr lang="en-AU" sz="2000" dirty="0">
                <a:cs typeface="Segoe UI Light" panose="020B0502040204020203" pitchFamily="34" charset="0"/>
              </a:rPr>
              <a:t>ESS is defined as a system of one or more batteries</a:t>
            </a:r>
          </a:p>
          <a:p>
            <a:pPr>
              <a:lnSpc>
                <a:spcPct val="100000"/>
              </a:lnSpc>
              <a:spcBef>
                <a:spcPts val="600"/>
              </a:spcBef>
              <a:spcAft>
                <a:spcPts val="1200"/>
              </a:spcAft>
            </a:pPr>
            <a:r>
              <a:rPr lang="en-AU" sz="2000" dirty="0">
                <a:cs typeface="Segoe UI Light" panose="020B0502040204020203" pitchFamily="34" charset="0"/>
              </a:rPr>
              <a:t>It is intended for the guidelines to be technology agnostic, however there is focus on prominent DER technologies such as solar</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16150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p:txBody>
          <a:bodyPr>
            <a:normAutofit/>
          </a:bodyPr>
          <a:lstStyle/>
          <a:p>
            <a:r>
              <a:rPr lang="en-AU" sz="2400" dirty="0">
                <a:cs typeface="Segoe UI Semilight" panose="020B0402040204020203" pitchFamily="34" charset="0"/>
              </a:rPr>
              <a:t>Agenda</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81012" y="827956"/>
            <a:ext cx="9730609" cy="2336736"/>
          </a:xfrm>
        </p:spPr>
        <p:txBody>
          <a:bodyPr>
            <a:noAutofit/>
          </a:bodyPr>
          <a:lstStyle/>
          <a:p>
            <a:pPr marL="716106" indent="-374725">
              <a:lnSpc>
                <a:spcPct val="100000"/>
              </a:lnSpc>
              <a:spcBef>
                <a:spcPts val="300"/>
              </a:spcBef>
              <a:spcAft>
                <a:spcPts val="600"/>
              </a:spcAft>
              <a:buFont typeface="+mj-lt"/>
              <a:buAutoNum type="arabicPeriod"/>
            </a:pPr>
            <a:r>
              <a:rPr lang="en-AU" sz="1800" dirty="0">
                <a:cs typeface="Segoe UI Light" panose="020B0502040204020203" pitchFamily="34" charset="0"/>
              </a:rPr>
              <a:t>Overview of intent and development process of the guidelines</a:t>
            </a:r>
          </a:p>
          <a:p>
            <a:pPr marL="716106" indent="-374725">
              <a:lnSpc>
                <a:spcPct val="100000"/>
              </a:lnSpc>
              <a:spcBef>
                <a:spcPts val="300"/>
              </a:spcBef>
              <a:spcAft>
                <a:spcPts val="600"/>
              </a:spcAft>
              <a:buFont typeface="+mj-lt"/>
              <a:buAutoNum type="arabicPeriod"/>
            </a:pPr>
            <a:r>
              <a:rPr lang="en-AU" sz="1800" dirty="0">
                <a:cs typeface="Segoe UI Light" panose="020B0502040204020203" pitchFamily="34" charset="0"/>
              </a:rPr>
              <a:t>Compliance to the guidelines </a:t>
            </a:r>
          </a:p>
          <a:p>
            <a:pPr marL="716106" indent="-374725">
              <a:lnSpc>
                <a:spcPct val="100000"/>
              </a:lnSpc>
              <a:spcBef>
                <a:spcPts val="300"/>
              </a:spcBef>
              <a:spcAft>
                <a:spcPts val="600"/>
              </a:spcAft>
              <a:buFont typeface="+mj-lt"/>
              <a:buAutoNum type="arabicPeriod"/>
            </a:pPr>
            <a:r>
              <a:rPr lang="en-AU" sz="1800" dirty="0">
                <a:cs typeface="Segoe UI Light" panose="020B0502040204020203" pitchFamily="34" charset="0"/>
              </a:rPr>
              <a:t>Feedback received from stakeholders</a:t>
            </a:r>
          </a:p>
          <a:p>
            <a:pPr marL="716106" indent="-374725">
              <a:lnSpc>
                <a:spcPct val="100000"/>
              </a:lnSpc>
              <a:spcBef>
                <a:spcPts val="300"/>
              </a:spcBef>
              <a:spcAft>
                <a:spcPts val="600"/>
              </a:spcAft>
              <a:buFont typeface="+mj-lt"/>
              <a:buAutoNum type="arabicPeriod"/>
            </a:pPr>
            <a:r>
              <a:rPr lang="en-US" sz="1800" dirty="0">
                <a:cs typeface="Segoe UI Light" panose="020B0502040204020203" pitchFamily="34" charset="0"/>
              </a:rPr>
              <a:t>Follow on actions</a:t>
            </a:r>
          </a:p>
          <a:p>
            <a:pPr marL="716106" indent="-374725">
              <a:lnSpc>
                <a:spcPct val="100000"/>
              </a:lnSpc>
              <a:spcBef>
                <a:spcPts val="300"/>
              </a:spcBef>
              <a:spcAft>
                <a:spcPts val="600"/>
              </a:spcAft>
              <a:buFont typeface="+mj-lt"/>
              <a:buAutoNum type="arabicPeriod"/>
            </a:pPr>
            <a:r>
              <a:rPr lang="en-US" sz="1800" dirty="0">
                <a:cs typeface="Segoe UI Light" panose="020B0502040204020203" pitchFamily="34" charset="0"/>
              </a:rPr>
              <a:t>Next Steps – MV &amp; HV Guidelines</a:t>
            </a:r>
          </a:p>
          <a:p>
            <a:pPr marL="716106" indent="-374725">
              <a:lnSpc>
                <a:spcPct val="100000"/>
              </a:lnSpc>
              <a:spcBef>
                <a:spcPts val="300"/>
              </a:spcBef>
              <a:spcAft>
                <a:spcPts val="600"/>
              </a:spcAft>
              <a:buFont typeface="+mj-lt"/>
              <a:buAutoNum type="arabicPeriod"/>
            </a:pPr>
            <a:r>
              <a:rPr lang="en-US" sz="1800" dirty="0">
                <a:cs typeface="Segoe UI Light" panose="020B0502040204020203" pitchFamily="34" charset="0"/>
              </a:rPr>
              <a:t>Questions</a:t>
            </a:r>
            <a:endParaRPr lang="en-AU" sz="1800" dirty="0">
              <a:cs typeface="Segoe UI Light" panose="020B0502040204020203" pitchFamily="34" charset="0"/>
            </a:endParaRPr>
          </a:p>
        </p:txBody>
      </p:sp>
      <p:sp>
        <p:nvSpPr>
          <p:cNvPr id="5" name="Title 1">
            <a:extLst>
              <a:ext uri="{FF2B5EF4-FFF2-40B4-BE49-F238E27FC236}">
                <a16:creationId xmlns:a16="http://schemas.microsoft.com/office/drawing/2014/main" id="{82EC2BCB-016B-4BA3-82D2-6015083DC993}"/>
              </a:ext>
            </a:extLst>
          </p:cNvPr>
          <p:cNvSpPr txBox="1">
            <a:spLocks/>
          </p:cNvSpPr>
          <p:nvPr/>
        </p:nvSpPr>
        <p:spPr>
          <a:xfrm>
            <a:off x="481013" y="3680695"/>
            <a:ext cx="11233150" cy="720000"/>
          </a:xfrm>
          <a:prstGeom prst="rect">
            <a:avLst/>
          </a:prstGeom>
        </p:spPr>
        <p:txBody>
          <a:bodyPr vert="horz" lIns="0" tIns="0" rIns="0" bIns="0" rtlCol="0" anchor="t">
            <a:normAutofit/>
          </a:bodyPr>
          <a:lstStyle>
            <a:lvl1pPr algn="l" defTabSz="816473" rtl="0" eaLnBrk="1" latinLnBrk="0" hangingPunct="1">
              <a:lnSpc>
                <a:spcPct val="90000"/>
              </a:lnSpc>
              <a:spcBef>
                <a:spcPct val="0"/>
              </a:spcBef>
              <a:buNone/>
              <a:defRPr sz="2600" b="1" kern="1200">
                <a:solidFill>
                  <a:schemeClr val="accent1"/>
                </a:solidFill>
                <a:latin typeface="+mj-lt"/>
                <a:ea typeface="+mj-ea"/>
                <a:cs typeface="+mj-cs"/>
              </a:defRPr>
            </a:lvl1pPr>
          </a:lstStyle>
          <a:p>
            <a:r>
              <a:rPr lang="en-US" sz="2400" dirty="0">
                <a:cs typeface="Segoe UI Semilight" panose="020B0402040204020203" pitchFamily="34" charset="0"/>
              </a:rPr>
              <a:t>Presenters</a:t>
            </a:r>
            <a:endParaRPr lang="en-AU" sz="2400" dirty="0">
              <a:cs typeface="Segoe UI Semilight" panose="020B0402040204020203" pitchFamily="34" charset="0"/>
            </a:endParaRPr>
          </a:p>
        </p:txBody>
      </p:sp>
      <p:sp>
        <p:nvSpPr>
          <p:cNvPr id="6" name="Content Placeholder 2">
            <a:extLst>
              <a:ext uri="{FF2B5EF4-FFF2-40B4-BE49-F238E27FC236}">
                <a16:creationId xmlns:a16="http://schemas.microsoft.com/office/drawing/2014/main" id="{5A8345E4-9242-4151-B15E-0A5A2677FEA4}"/>
              </a:ext>
            </a:extLst>
          </p:cNvPr>
          <p:cNvSpPr>
            <a:spLocks noGrp="1"/>
          </p:cNvSpPr>
          <p:nvPr>
            <p:ph idx="4294967295"/>
          </p:nvPr>
        </p:nvSpPr>
        <p:spPr>
          <a:xfrm>
            <a:off x="481012" y="4103193"/>
            <a:ext cx="9730609" cy="1788464"/>
          </a:xfrm>
        </p:spPr>
        <p:txBody>
          <a:bodyPr>
            <a:noAutofit/>
          </a:bodyPr>
          <a:lstStyle/>
          <a:p>
            <a:pPr marL="341381" indent="0">
              <a:lnSpc>
                <a:spcPct val="100000"/>
              </a:lnSpc>
              <a:spcBef>
                <a:spcPts val="300"/>
              </a:spcBef>
              <a:spcAft>
                <a:spcPts val="600"/>
              </a:spcAft>
              <a:buNone/>
            </a:pPr>
            <a:r>
              <a:rPr lang="en-AU" sz="1800" dirty="0" smtClean="0">
                <a:cs typeface="Segoe UI Light" panose="020B0502040204020203" pitchFamily="34" charset="0"/>
              </a:rPr>
              <a:t>Dr Stuart </a:t>
            </a:r>
            <a:r>
              <a:rPr lang="en-AU" sz="1800" dirty="0">
                <a:cs typeface="Segoe UI Light" panose="020B0502040204020203" pitchFamily="34" charset="0"/>
              </a:rPr>
              <a:t>Johnston (GM Network Transformation – Energy Networks Australia)</a:t>
            </a:r>
          </a:p>
          <a:p>
            <a:pPr marL="341381" indent="0">
              <a:lnSpc>
                <a:spcPct val="100000"/>
              </a:lnSpc>
              <a:spcBef>
                <a:spcPts val="300"/>
              </a:spcBef>
              <a:spcAft>
                <a:spcPts val="600"/>
              </a:spcAft>
              <a:buNone/>
            </a:pPr>
            <a:r>
              <a:rPr lang="en-AU" sz="1800" dirty="0">
                <a:cs typeface="Segoe UI Light" panose="020B0502040204020203" pitchFamily="34" charset="0"/>
              </a:rPr>
              <a:t>Tim Edwards  (Managing Director – CutlerMerz)</a:t>
            </a:r>
          </a:p>
          <a:p>
            <a:pPr marL="341381" indent="0">
              <a:lnSpc>
                <a:spcPct val="100000"/>
              </a:lnSpc>
              <a:spcBef>
                <a:spcPts val="300"/>
              </a:spcBef>
              <a:spcAft>
                <a:spcPts val="600"/>
              </a:spcAft>
              <a:buNone/>
            </a:pPr>
            <a:r>
              <a:rPr lang="en-US" sz="1800" dirty="0">
                <a:cs typeface="Segoe UI Light" panose="020B0502040204020203" pitchFamily="34" charset="0"/>
              </a:rPr>
              <a:t>Sanika Willard  (Consultant – CutlerMerz)</a:t>
            </a:r>
            <a:endParaRPr lang="en-AU" sz="1800" dirty="0">
              <a:cs typeface="Segoe UI Light" panose="020B0502040204020203" pitchFamily="34" charset="0"/>
            </a:endParaRPr>
          </a:p>
        </p:txBody>
      </p:sp>
    </p:spTree>
    <p:extLst>
      <p:ext uri="{BB962C8B-B14F-4D97-AF65-F5344CB8AC3E}">
        <p14:creationId xmlns:p14="http://schemas.microsoft.com/office/powerpoint/2010/main" val="20940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dirty="0"/>
              <a:t>Generation Control</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pPr>
              <a:lnSpc>
                <a:spcPct val="100000"/>
              </a:lnSpc>
              <a:spcBef>
                <a:spcPts val="600"/>
              </a:spcBef>
              <a:spcAft>
                <a:spcPts val="1200"/>
              </a:spcAft>
            </a:pPr>
            <a:r>
              <a:rPr lang="en-AU" sz="2000" dirty="0">
                <a:cs typeface="Segoe UI Light" panose="020B0502040204020203" pitchFamily="34" charset="0"/>
              </a:rPr>
              <a:t>Basic connections have generation control limits so that can be made consistent</a:t>
            </a:r>
          </a:p>
          <a:p>
            <a:pPr>
              <a:lnSpc>
                <a:spcPct val="100000"/>
              </a:lnSpc>
              <a:spcBef>
                <a:spcPts val="600"/>
              </a:spcBef>
              <a:spcAft>
                <a:spcPts val="1200"/>
              </a:spcAft>
            </a:pPr>
            <a:r>
              <a:rPr lang="en-AU" sz="2000" dirty="0">
                <a:cs typeface="Segoe UI Light" panose="020B0502040204020203" pitchFamily="34" charset="0"/>
              </a:rPr>
              <a:t>Setting the single phase </a:t>
            </a:r>
            <a:r>
              <a:rPr lang="en-AU" sz="2000" dirty="0" smtClean="0">
                <a:cs typeface="Segoe UI Light" panose="020B0502040204020203" pitchFamily="34" charset="0"/>
              </a:rPr>
              <a:t>Inverter Energy System (IES) </a:t>
            </a:r>
            <a:r>
              <a:rPr lang="en-AU" sz="2000" dirty="0">
                <a:cs typeface="Segoe UI Light" panose="020B0502040204020203" pitchFamily="34" charset="0"/>
              </a:rPr>
              <a:t>export limit of 5kVA or higher is achievable</a:t>
            </a:r>
          </a:p>
          <a:p>
            <a:pPr>
              <a:lnSpc>
                <a:spcPct val="100000"/>
              </a:lnSpc>
              <a:spcBef>
                <a:spcPts val="600"/>
              </a:spcBef>
              <a:spcAft>
                <a:spcPts val="1200"/>
              </a:spcAft>
            </a:pPr>
            <a:r>
              <a:rPr lang="en-AU" sz="2000" dirty="0">
                <a:cs typeface="Segoe UI Light" panose="020B0502040204020203" pitchFamily="34" charset="0"/>
              </a:rPr>
              <a:t>Promote network security whilst also allowing customers to maximise export to the grid</a:t>
            </a:r>
          </a:p>
          <a:p>
            <a:pPr>
              <a:lnSpc>
                <a:spcPct val="100000"/>
              </a:lnSpc>
              <a:spcBef>
                <a:spcPts val="600"/>
              </a:spcBef>
              <a:spcAft>
                <a:spcPts val="1200"/>
              </a:spcAft>
            </a:pPr>
            <a:r>
              <a:rPr lang="en-AU" sz="2000" dirty="0">
                <a:cs typeface="Segoe UI Light" panose="020B0502040204020203" pitchFamily="34" charset="0"/>
              </a:rPr>
              <a:t>Demonstration of compliance to generation control settings</a:t>
            </a:r>
          </a:p>
          <a:p>
            <a:pPr>
              <a:lnSpc>
                <a:spcPct val="100000"/>
              </a:lnSpc>
              <a:spcBef>
                <a:spcPts val="600"/>
              </a:spcBef>
              <a:spcAft>
                <a:spcPts val="1200"/>
              </a:spcAft>
            </a:pPr>
            <a:r>
              <a:rPr lang="en-AU" sz="2000" dirty="0">
                <a:cs typeface="Segoe UI Light" panose="020B0502040204020203" pitchFamily="34" charset="0"/>
              </a:rPr>
              <a:t>Generation control will be influenced by developments in dynamic management and VPP trials, OpEN and individual DNSP research and development programmes. </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3118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dirty="0"/>
              <a:t>Non-Standard Network Connections (Basic EG Connections)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pPr>
              <a:lnSpc>
                <a:spcPct val="100000"/>
              </a:lnSpc>
              <a:spcBef>
                <a:spcPts val="600"/>
              </a:spcBef>
              <a:spcAft>
                <a:spcPts val="1200"/>
              </a:spcAft>
            </a:pPr>
            <a:r>
              <a:rPr lang="en-AU" sz="2000" dirty="0">
                <a:cs typeface="Segoe UI Light" panose="020B0502040204020203" pitchFamily="34" charset="0"/>
              </a:rPr>
              <a:t>‘Non-standard network connections’ typically have their own set of technical requirements </a:t>
            </a:r>
          </a:p>
          <a:p>
            <a:pPr>
              <a:lnSpc>
                <a:spcPct val="100000"/>
              </a:lnSpc>
              <a:spcBef>
                <a:spcPts val="600"/>
              </a:spcBef>
              <a:spcAft>
                <a:spcPts val="1200"/>
              </a:spcAft>
            </a:pPr>
            <a:r>
              <a:rPr lang="en-AU" sz="2000" dirty="0">
                <a:cs typeface="Segoe UI Light" panose="020B0502040204020203" pitchFamily="34" charset="0"/>
              </a:rPr>
              <a:t>Due to the variance in network characteristics, there are varying technical requirements and capabilities for networks to be able to handle DER connections and export</a:t>
            </a:r>
          </a:p>
          <a:p>
            <a:pPr>
              <a:lnSpc>
                <a:spcPct val="100000"/>
              </a:lnSpc>
              <a:spcBef>
                <a:spcPts val="600"/>
              </a:spcBef>
              <a:spcAft>
                <a:spcPts val="1200"/>
              </a:spcAft>
            </a:pPr>
            <a:r>
              <a:rPr lang="en-AU" sz="2000" dirty="0">
                <a:cs typeface="Segoe UI Light" panose="020B0502040204020203" pitchFamily="34" charset="0"/>
              </a:rPr>
              <a:t>The guideline therefore requires DNSPs to set out generation control limits for each non-standard network type up front within their technical requirements document. </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42024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dirty="0"/>
              <a:t>Maximum System Capacity</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r>
              <a:rPr lang="en-AU" sz="2000" dirty="0"/>
              <a:t>Safeguard from 'masking' of the </a:t>
            </a:r>
            <a:r>
              <a:rPr lang="en-AU" sz="2000" dirty="0" smtClean="0"/>
              <a:t>load</a:t>
            </a:r>
          </a:p>
          <a:p>
            <a:endParaRPr lang="en-AU" sz="2000" dirty="0"/>
          </a:p>
          <a:p>
            <a:r>
              <a:rPr lang="en-AU" sz="2000" dirty="0"/>
              <a:t>Once dynamic management requirements are introduced, this section will be amended appropriately. </a:t>
            </a:r>
            <a:endParaRPr lang="en-AU" sz="2000" dirty="0" smtClean="0"/>
          </a:p>
          <a:p>
            <a:endParaRPr lang="en-AU" sz="2000" dirty="0"/>
          </a:p>
          <a:p>
            <a:r>
              <a:rPr lang="en-AU" sz="2000" dirty="0" smtClean="0"/>
              <a:t>Energy Networks Australia </a:t>
            </a:r>
            <a:r>
              <a:rPr lang="en-AU" sz="2000" dirty="0"/>
              <a:t>have incorporated an additional sentence into the Basic guideline to prevent DNSPs from reducing the maximum system capacity setting from their currently allowed setting, and where they do, to include this as a deviation and provide a justification. </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45008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Compliance with the Guidelines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509902" y="1269554"/>
            <a:ext cx="11305207" cy="4104456"/>
          </a:xfrm>
        </p:spPr>
        <p:txBody>
          <a:bodyPr numCol="1">
            <a:noAutofit/>
          </a:bodyPr>
          <a:lstStyle/>
          <a:p>
            <a:pPr>
              <a:lnSpc>
                <a:spcPct val="100000"/>
              </a:lnSpc>
              <a:spcBef>
                <a:spcPts val="600"/>
              </a:spcBef>
              <a:spcAft>
                <a:spcPts val="1200"/>
              </a:spcAft>
            </a:pPr>
            <a:r>
              <a:rPr lang="en-AU" sz="2000" dirty="0">
                <a:cs typeface="Segoe UI Light" panose="020B0502040204020203" pitchFamily="34" charset="0"/>
              </a:rPr>
              <a:t>Compliance with the guidelines is not mandatory as they are guidelines not standards – </a:t>
            </a:r>
            <a:r>
              <a:rPr lang="en-AU" sz="2000" b="1" i="1" dirty="0">
                <a:cs typeface="Segoe UI Light" panose="020B0502040204020203" pitchFamily="34" charset="0"/>
              </a:rPr>
              <a:t>However,</a:t>
            </a:r>
            <a:r>
              <a:rPr lang="en-AU" sz="2000" dirty="0">
                <a:cs typeface="Segoe UI Light" panose="020B0502040204020203" pitchFamily="34" charset="0"/>
              </a:rPr>
              <a:t> it should be noted that:</a:t>
            </a:r>
          </a:p>
          <a:p>
            <a:pPr lvl="1">
              <a:lnSpc>
                <a:spcPct val="100000"/>
              </a:lnSpc>
              <a:spcBef>
                <a:spcPts val="600"/>
              </a:spcBef>
              <a:spcAft>
                <a:spcPts val="1200"/>
              </a:spcAft>
            </a:pPr>
            <a:r>
              <a:rPr lang="en-AU" sz="2000" dirty="0">
                <a:cs typeface="Segoe UI Light" panose="020B0502040204020203" pitchFamily="34" charset="0"/>
              </a:rPr>
              <a:t>This project has been driven by the DNSPs who have all made a commitment to adopt the requirements of the guidelines</a:t>
            </a:r>
          </a:p>
          <a:p>
            <a:pPr lvl="1">
              <a:lnSpc>
                <a:spcPct val="100000"/>
              </a:lnSpc>
              <a:spcBef>
                <a:spcPts val="600"/>
              </a:spcBef>
              <a:spcAft>
                <a:spcPts val="1200"/>
              </a:spcAft>
            </a:pPr>
            <a:r>
              <a:rPr lang="en-US" sz="2000" dirty="0">
                <a:cs typeface="Segoe UI Light" panose="020B0502040204020203" pitchFamily="34" charset="0"/>
              </a:rPr>
              <a:t>DNSPs have agreed to a participate in annual </a:t>
            </a:r>
            <a:r>
              <a:rPr lang="en-AU" sz="2000" dirty="0">
                <a:cs typeface="Segoe UI Light" panose="020B0502040204020203" pitchFamily="34" charset="0"/>
              </a:rPr>
              <a:t>compliance reviews and independent assessments after publication</a:t>
            </a:r>
          </a:p>
          <a:p>
            <a:pPr lvl="1">
              <a:lnSpc>
                <a:spcPct val="100000"/>
              </a:lnSpc>
              <a:spcBef>
                <a:spcPts val="600"/>
              </a:spcBef>
              <a:spcAft>
                <a:spcPts val="1200"/>
              </a:spcAft>
            </a:pPr>
            <a:r>
              <a:rPr lang="en-AU" sz="2000" dirty="0">
                <a:cs typeface="Segoe UI Light" panose="020B0502040204020203" pitchFamily="34" charset="0"/>
              </a:rPr>
              <a:t>DNSPs are cognisant that if it is identified that the guidelines are not effective in driving desired outcomes, regulators and policy makers may consider mandatory (standards) based options</a:t>
            </a:r>
          </a:p>
          <a:p>
            <a:pPr lvl="1">
              <a:lnSpc>
                <a:spcPct val="100000"/>
              </a:lnSpc>
              <a:spcBef>
                <a:spcPts val="600"/>
              </a:spcBef>
              <a:spcAft>
                <a:spcPts val="1200"/>
              </a:spcAft>
            </a:pPr>
            <a:r>
              <a:rPr lang="en-AU" sz="2000" dirty="0">
                <a:cs typeface="Segoe UI Light" panose="020B0502040204020203" pitchFamily="34" charset="0"/>
              </a:rPr>
              <a:t>After publishing of the guidelines, the focus of the period that follows will be to both encourage further improvements to the guidelines, in addition to channelling efforts for supporting how the process of implementation could be improved</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393071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pPr>
              <a:lnSpc>
                <a:spcPct val="100000"/>
              </a:lnSpc>
              <a:spcBef>
                <a:spcPts val="600"/>
              </a:spcBef>
              <a:spcAft>
                <a:spcPts val="1200"/>
              </a:spcAft>
            </a:pPr>
            <a:r>
              <a:rPr lang="en-AU" sz="2000" dirty="0">
                <a:cs typeface="Segoe UI Light" panose="020B0502040204020203" pitchFamily="34" charset="0"/>
              </a:rPr>
              <a:t>DNSPs must produce their own technical requirements documents that adopt the structure, definitions and technical settings as set out by the guidelines</a:t>
            </a:r>
          </a:p>
          <a:p>
            <a:pPr>
              <a:lnSpc>
                <a:spcPct val="100000"/>
              </a:lnSpc>
              <a:spcBef>
                <a:spcPts val="600"/>
              </a:spcBef>
              <a:spcAft>
                <a:spcPts val="1200"/>
              </a:spcAft>
            </a:pPr>
            <a:r>
              <a:rPr lang="en-AU" sz="2000" dirty="0">
                <a:cs typeface="Segoe UI Light" panose="020B0502040204020203" pitchFamily="34" charset="0"/>
              </a:rPr>
              <a:t>Deviations and justifications: Where DNSPs depart from the guidelines they may still be deemed to comply with the guidelines so long as:</a:t>
            </a:r>
          </a:p>
          <a:p>
            <a:pPr lvl="1">
              <a:lnSpc>
                <a:spcPct val="100000"/>
              </a:lnSpc>
              <a:spcBef>
                <a:spcPts val="600"/>
              </a:spcBef>
              <a:spcAft>
                <a:spcPts val="1200"/>
              </a:spcAft>
            </a:pPr>
            <a:r>
              <a:rPr lang="en-AU" sz="2000" dirty="0">
                <a:cs typeface="Segoe UI Light" panose="020B0502040204020203" pitchFamily="34" charset="0"/>
              </a:rPr>
              <a:t>The departure is documented</a:t>
            </a:r>
          </a:p>
          <a:p>
            <a:pPr lvl="1">
              <a:lnSpc>
                <a:spcPct val="100000"/>
              </a:lnSpc>
              <a:spcBef>
                <a:spcPts val="600"/>
              </a:spcBef>
              <a:spcAft>
                <a:spcPts val="1200"/>
              </a:spcAft>
            </a:pPr>
            <a:r>
              <a:rPr lang="en-AU" sz="2000" dirty="0">
                <a:cs typeface="Segoe UI Light" panose="020B0502040204020203" pitchFamily="34" charset="0"/>
              </a:rPr>
              <a:t>The reasons for the departure are compelling and documented in terms of the National Electricity Objective</a:t>
            </a:r>
          </a:p>
          <a:p>
            <a:endParaRPr lang="en-AU" sz="2000" dirty="0"/>
          </a:p>
        </p:txBody>
      </p:sp>
      <p:sp>
        <p:nvSpPr>
          <p:cNvPr id="4" name="Slide Number Placeholder 3"/>
          <p:cNvSpPr>
            <a:spLocks noGrp="1"/>
          </p:cNvSpPr>
          <p:nvPr>
            <p:ph type="sldNum" sz="quarter" idx="13"/>
          </p:nvPr>
        </p:nvSpPr>
        <p:spPr/>
        <p:txBody>
          <a:bodyPr/>
          <a:lstStyle/>
          <a:p>
            <a:fld id="{E917DE0E-AFB1-41FD-BC35-27DB61CA125F}" type="slidenum">
              <a:rPr lang="en-AU" smtClean="0"/>
              <a:pPr/>
              <a:t>24</a:t>
            </a:fld>
            <a:endParaRPr lang="en-AU" dirty="0"/>
          </a:p>
        </p:txBody>
      </p:sp>
      <p:sp>
        <p:nvSpPr>
          <p:cNvPr id="5" name="Title 4"/>
          <p:cNvSpPr>
            <a:spLocks noGrp="1"/>
          </p:cNvSpPr>
          <p:nvPr>
            <p:ph type="title"/>
          </p:nvPr>
        </p:nvSpPr>
        <p:spPr/>
        <p:txBody>
          <a:bodyPr>
            <a:normAutofit/>
          </a:bodyPr>
          <a:lstStyle/>
          <a:p>
            <a:r>
              <a:rPr lang="en-AU" sz="2400" dirty="0"/>
              <a:t>Compliance with the Guidelines </a:t>
            </a:r>
            <a:r>
              <a:rPr lang="en-AU" sz="2400" dirty="0" err="1"/>
              <a:t>cont</a:t>
            </a:r>
            <a:r>
              <a:rPr lang="en-AU" sz="2400" dirty="0"/>
              <a:t>…</a:t>
            </a:r>
          </a:p>
        </p:txBody>
      </p:sp>
    </p:spTree>
    <p:extLst>
      <p:ext uri="{BB962C8B-B14F-4D97-AF65-F5344CB8AC3E}">
        <p14:creationId xmlns:p14="http://schemas.microsoft.com/office/powerpoint/2010/main" val="353156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ENA Communications and Transition Plan</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numCol="1">
            <a:noAutofit/>
          </a:bodyPr>
          <a:lstStyle/>
          <a:p>
            <a:r>
              <a:rPr lang="en-AU" sz="2000" dirty="0"/>
              <a:t>With the publication of the guidelines, </a:t>
            </a:r>
            <a:r>
              <a:rPr lang="en-AU" sz="2000" dirty="0" smtClean="0"/>
              <a:t>Energy Networks Australia </a:t>
            </a:r>
            <a:r>
              <a:rPr lang="en-AU" sz="2000" dirty="0"/>
              <a:t>will prepare a communications piece and transition plan for DNSPs with consideration of the following feedback provided, including, but not limited to: </a:t>
            </a:r>
          </a:p>
          <a:p>
            <a:pPr lvl="1"/>
            <a:r>
              <a:rPr lang="en-AU" sz="2000" dirty="0"/>
              <a:t>Changes to DNSP web portals that may be required and the expected timeframes for finalisation;</a:t>
            </a:r>
          </a:p>
          <a:p>
            <a:pPr lvl="1"/>
            <a:r>
              <a:rPr lang="en-AU" sz="2000" dirty="0"/>
              <a:t>Changes to technical requirements documents and the expected timeframes for finalisation;</a:t>
            </a:r>
          </a:p>
          <a:p>
            <a:pPr lvl="1"/>
            <a:r>
              <a:rPr lang="en-AU" sz="2000" dirty="0"/>
              <a:t>Consultation process for gauging DNSP feedback from the initial implementation stages;</a:t>
            </a:r>
          </a:p>
          <a:p>
            <a:pPr lvl="1"/>
            <a:r>
              <a:rPr lang="en-AU" sz="2000" dirty="0"/>
              <a:t>Consultation process for establishing a communications pathway for consumer organisations to facilitate experiential feedback from the industry;</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154602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pPr marL="180975" lvl="1">
              <a:lnSpc>
                <a:spcPct val="100000"/>
              </a:lnSpc>
              <a:spcBef>
                <a:spcPts val="600"/>
              </a:spcBef>
              <a:spcAft>
                <a:spcPts val="1200"/>
              </a:spcAft>
              <a:buFont typeface="Arial" panose="020B0604020202020204" pitchFamily="34" charset="0"/>
              <a:buChar char="»"/>
            </a:pPr>
            <a:r>
              <a:rPr lang="en-AU" sz="2000" dirty="0">
                <a:cs typeface="Segoe UI Light" panose="020B0502040204020203" pitchFamily="34" charset="0"/>
              </a:rPr>
              <a:t>Guidance on transitioning connection arrangement contracts when updates to the guidelines occur that would impact the DNSPs technical requirements documents;</a:t>
            </a:r>
          </a:p>
          <a:p>
            <a:pPr marL="180975" lvl="1">
              <a:lnSpc>
                <a:spcPct val="100000"/>
              </a:lnSpc>
              <a:spcBef>
                <a:spcPts val="600"/>
              </a:spcBef>
              <a:spcAft>
                <a:spcPts val="1200"/>
              </a:spcAft>
              <a:buFont typeface="Arial" panose="020B0604020202020204" pitchFamily="34" charset="0"/>
              <a:buChar char="»"/>
            </a:pPr>
            <a:r>
              <a:rPr lang="en-AU" sz="2000" dirty="0">
                <a:cs typeface="Segoe UI Light" panose="020B0502040204020203" pitchFamily="34" charset="0"/>
              </a:rPr>
              <a:t>Storing all technical requirements in one location;</a:t>
            </a:r>
          </a:p>
          <a:p>
            <a:pPr marL="180975" lvl="1">
              <a:lnSpc>
                <a:spcPct val="100000"/>
              </a:lnSpc>
              <a:spcBef>
                <a:spcPts val="600"/>
              </a:spcBef>
              <a:spcAft>
                <a:spcPts val="1200"/>
              </a:spcAft>
              <a:buFont typeface="Arial" panose="020B0604020202020204" pitchFamily="34" charset="0"/>
              <a:buChar char="»"/>
            </a:pPr>
            <a:r>
              <a:rPr lang="en-AU" sz="2000" dirty="0">
                <a:cs typeface="Segoe UI Light" panose="020B0502040204020203" pitchFamily="34" charset="0"/>
              </a:rPr>
              <a:t>Volt-var and volt-watt response modes and their potential to increase network hosting capacity;</a:t>
            </a:r>
          </a:p>
          <a:p>
            <a:pPr marL="180975" lvl="1">
              <a:lnSpc>
                <a:spcPct val="100000"/>
              </a:lnSpc>
              <a:spcBef>
                <a:spcPts val="600"/>
              </a:spcBef>
              <a:spcAft>
                <a:spcPts val="1200"/>
              </a:spcAft>
              <a:buFont typeface="Arial" panose="020B0604020202020204" pitchFamily="34" charset="0"/>
              <a:buChar char="»"/>
            </a:pPr>
            <a:r>
              <a:rPr lang="en-AU" sz="2000" dirty="0">
                <a:cs typeface="Segoe UI Light" panose="020B0502040204020203" pitchFamily="34" charset="0"/>
              </a:rPr>
              <a:t>Generation control support for DNSPs and external stakeholders;</a:t>
            </a:r>
          </a:p>
          <a:p>
            <a:pPr marL="180975" lvl="1">
              <a:lnSpc>
                <a:spcPct val="100000"/>
              </a:lnSpc>
              <a:spcBef>
                <a:spcPts val="600"/>
              </a:spcBef>
              <a:spcAft>
                <a:spcPts val="1200"/>
              </a:spcAft>
              <a:buFont typeface="Arial" panose="020B0604020202020204" pitchFamily="34" charset="0"/>
              <a:buChar char="»"/>
            </a:pPr>
            <a:r>
              <a:rPr lang="en-AU" sz="2000" dirty="0">
                <a:cs typeface="Segoe UI Light" panose="020B0502040204020203" pitchFamily="34" charset="0"/>
              </a:rPr>
              <a:t>FAQs including suggestions </a:t>
            </a:r>
            <a:r>
              <a:rPr lang="en-AU" sz="2000" dirty="0"/>
              <a:t>received.</a:t>
            </a:r>
          </a:p>
          <a:p>
            <a:endParaRPr lang="en-AU" sz="2000" dirty="0"/>
          </a:p>
        </p:txBody>
      </p:sp>
      <p:sp>
        <p:nvSpPr>
          <p:cNvPr id="4" name="Slide Number Placeholder 3"/>
          <p:cNvSpPr>
            <a:spLocks noGrp="1"/>
          </p:cNvSpPr>
          <p:nvPr>
            <p:ph type="sldNum" sz="quarter" idx="13"/>
          </p:nvPr>
        </p:nvSpPr>
        <p:spPr/>
        <p:txBody>
          <a:bodyPr/>
          <a:lstStyle/>
          <a:p>
            <a:fld id="{E917DE0E-AFB1-41FD-BC35-27DB61CA125F}" type="slidenum">
              <a:rPr lang="en-AU" smtClean="0"/>
              <a:pPr/>
              <a:t>26</a:t>
            </a:fld>
            <a:endParaRPr lang="en-AU" dirty="0"/>
          </a:p>
        </p:txBody>
      </p:sp>
      <p:sp>
        <p:nvSpPr>
          <p:cNvPr id="5" name="Title 4"/>
          <p:cNvSpPr>
            <a:spLocks noGrp="1"/>
          </p:cNvSpPr>
          <p:nvPr>
            <p:ph type="title"/>
          </p:nvPr>
        </p:nvSpPr>
        <p:spPr/>
        <p:txBody>
          <a:bodyPr>
            <a:normAutofit/>
          </a:bodyPr>
          <a:lstStyle/>
          <a:p>
            <a:r>
              <a:rPr lang="en-AU" sz="2400" dirty="0"/>
              <a:t>ENA Communications and Transition Plan </a:t>
            </a:r>
            <a:r>
              <a:rPr lang="en-AU" sz="2400" dirty="0" err="1"/>
              <a:t>cont</a:t>
            </a:r>
            <a:r>
              <a:rPr lang="en-AU" sz="2400" dirty="0"/>
              <a:t>…</a:t>
            </a:r>
          </a:p>
        </p:txBody>
      </p:sp>
    </p:spTree>
    <p:extLst>
      <p:ext uri="{BB962C8B-B14F-4D97-AF65-F5344CB8AC3E}">
        <p14:creationId xmlns:p14="http://schemas.microsoft.com/office/powerpoint/2010/main" val="15099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200" dirty="0"/>
              <a:t>Next Steps</a:t>
            </a:r>
            <a:endParaRPr lang="en-AU" sz="4200" dirty="0"/>
          </a:p>
        </p:txBody>
      </p:sp>
      <p:sp>
        <p:nvSpPr>
          <p:cNvPr id="6" name="Slide Number Placeholder 5"/>
          <p:cNvSpPr>
            <a:spLocks noGrp="1"/>
          </p:cNvSpPr>
          <p:nvPr>
            <p:ph type="sldNum" sz="quarter" idx="4294967295"/>
          </p:nvPr>
        </p:nvSpPr>
        <p:spPr>
          <a:xfrm>
            <a:off x="0" y="6388100"/>
            <a:ext cx="523875" cy="138113"/>
          </a:xfrm>
        </p:spPr>
        <p:txBody>
          <a:bodyPr/>
          <a:lstStyle/>
          <a:p>
            <a:fld id="{E917DE0E-AFB1-41FD-BC35-27DB61CA125F}" type="slidenum">
              <a:rPr lang="en-AU" smtClean="0"/>
              <a:pPr/>
              <a:t>27</a:t>
            </a:fld>
            <a:endParaRPr lang="en-AU" dirty="0"/>
          </a:p>
        </p:txBody>
      </p:sp>
    </p:spTree>
    <p:extLst>
      <p:ext uri="{BB962C8B-B14F-4D97-AF65-F5344CB8AC3E}">
        <p14:creationId xmlns:p14="http://schemas.microsoft.com/office/powerpoint/2010/main" val="389972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492252" y="1148583"/>
            <a:ext cx="11221911" cy="4896668"/>
          </a:xfrm>
        </p:spPr>
        <p:txBody>
          <a:bodyPr>
            <a:normAutofit/>
          </a:bodyPr>
          <a:lstStyle/>
          <a:p>
            <a:r>
              <a:rPr lang="en-US" sz="1800" dirty="0"/>
              <a:t>Basic and LV DER Connections Guidelines (Published March 2019)</a:t>
            </a:r>
          </a:p>
          <a:p>
            <a:pPr lvl="1"/>
            <a:r>
              <a:rPr lang="en-US" sz="1800" dirty="0"/>
              <a:t>Available now from ENA website</a:t>
            </a:r>
          </a:p>
          <a:p>
            <a:endParaRPr lang="en-US" sz="1800" dirty="0"/>
          </a:p>
          <a:p>
            <a:r>
              <a:rPr lang="en-US" sz="1800" dirty="0"/>
              <a:t>MV &amp; HV DER Connections Guideline (Feb to June 2019)</a:t>
            </a:r>
          </a:p>
          <a:p>
            <a:pPr lvl="1"/>
            <a:r>
              <a:rPr lang="en-US" sz="1800" dirty="0"/>
              <a:t>Kickoff in early February 2019</a:t>
            </a:r>
          </a:p>
          <a:p>
            <a:endParaRPr lang="en-US" sz="1800" dirty="0"/>
          </a:p>
          <a:p>
            <a:pPr>
              <a:lnSpc>
                <a:spcPct val="100000"/>
              </a:lnSpc>
              <a:spcBef>
                <a:spcPts val="600"/>
              </a:spcBef>
              <a:spcAft>
                <a:spcPts val="1200"/>
              </a:spcAft>
            </a:pPr>
            <a:r>
              <a:rPr lang="en-AU" sz="1800" dirty="0">
                <a:cs typeface="Segoe UI Light" panose="020B0502040204020203" pitchFamily="34" charset="0"/>
              </a:rPr>
              <a:t>Guideline review and implementation evaluations</a:t>
            </a:r>
          </a:p>
          <a:p>
            <a:pPr lvl="1">
              <a:lnSpc>
                <a:spcPct val="100000"/>
              </a:lnSpc>
              <a:spcBef>
                <a:spcPts val="600"/>
              </a:spcBef>
              <a:spcAft>
                <a:spcPts val="1200"/>
              </a:spcAft>
            </a:pPr>
            <a:r>
              <a:rPr lang="en-AU" sz="1800" dirty="0">
                <a:cs typeface="Segoe UI Light" panose="020B0502040204020203" pitchFamily="34" charset="0"/>
              </a:rPr>
              <a:t>The first review of the </a:t>
            </a:r>
            <a:r>
              <a:rPr lang="en-AU" sz="1800" dirty="0" smtClean="0">
                <a:cs typeface="Segoe UI Light" panose="020B0502040204020203" pitchFamily="34" charset="0"/>
              </a:rPr>
              <a:t>Energy Networks Australia </a:t>
            </a:r>
            <a:r>
              <a:rPr lang="en-AU" sz="1800" dirty="0">
                <a:cs typeface="Segoe UI Light" panose="020B0502040204020203" pitchFamily="34" charset="0"/>
              </a:rPr>
              <a:t>DER Connections Guidelines will occur six months after publication </a:t>
            </a:r>
            <a:r>
              <a:rPr lang="en-AU" sz="1800" dirty="0" smtClean="0">
                <a:cs typeface="Segoe UI Light" panose="020B0502040204020203" pitchFamily="34" charset="0"/>
              </a:rPr>
              <a:t>(</a:t>
            </a:r>
            <a:r>
              <a:rPr lang="en-AU" sz="1800" dirty="0" smtClean="0">
                <a:cs typeface="Segoe UI Light" panose="020B0502040204020203" pitchFamily="34" charset="0"/>
              </a:rPr>
              <a:t>Sept</a:t>
            </a:r>
            <a:r>
              <a:rPr lang="en-AU" sz="1800" dirty="0" smtClean="0">
                <a:cs typeface="Segoe UI Light" panose="020B0502040204020203" pitchFamily="34" charset="0"/>
              </a:rPr>
              <a:t> </a:t>
            </a:r>
            <a:r>
              <a:rPr lang="en-AU" sz="1800" dirty="0">
                <a:cs typeface="Segoe UI Light" panose="020B0502040204020203" pitchFamily="34" charset="0"/>
              </a:rPr>
              <a:t>2019)</a:t>
            </a:r>
          </a:p>
          <a:p>
            <a:pPr lvl="1">
              <a:lnSpc>
                <a:spcPct val="100000"/>
              </a:lnSpc>
              <a:spcBef>
                <a:spcPts val="600"/>
              </a:spcBef>
              <a:spcAft>
                <a:spcPts val="1200"/>
              </a:spcAft>
            </a:pPr>
            <a:r>
              <a:rPr lang="en-AU" sz="1800" dirty="0">
                <a:cs typeface="Segoe UI Light" panose="020B0502040204020203" pitchFamily="34" charset="0"/>
              </a:rPr>
              <a:t>The first independent evaluation of DNSP compliance to the </a:t>
            </a:r>
            <a:r>
              <a:rPr lang="en-AU" sz="1800" dirty="0">
                <a:cs typeface="Segoe UI Light" panose="020B0502040204020203" pitchFamily="34" charset="0"/>
              </a:rPr>
              <a:t>Energy Networks </a:t>
            </a:r>
            <a:r>
              <a:rPr lang="en-AU" sz="1800" dirty="0" smtClean="0">
                <a:cs typeface="Segoe UI Light" panose="020B0502040204020203" pitchFamily="34" charset="0"/>
              </a:rPr>
              <a:t>Australia </a:t>
            </a:r>
            <a:r>
              <a:rPr lang="en-AU" sz="1800" dirty="0">
                <a:cs typeface="Segoe UI Light" panose="020B0502040204020203" pitchFamily="34" charset="0"/>
              </a:rPr>
              <a:t>DER Connections Guidelines will occur one year after publication of the Basic and LV guidelines </a:t>
            </a:r>
            <a:r>
              <a:rPr lang="en-AU" sz="1800" dirty="0" smtClean="0">
                <a:cs typeface="Segoe UI Light" panose="020B0502040204020203" pitchFamily="34" charset="0"/>
              </a:rPr>
              <a:t>(</a:t>
            </a:r>
            <a:r>
              <a:rPr lang="en-AU" sz="1800" dirty="0" smtClean="0">
                <a:cs typeface="Segoe UI Light" panose="020B0502040204020203" pitchFamily="34" charset="0"/>
              </a:rPr>
              <a:t>Mar</a:t>
            </a:r>
            <a:r>
              <a:rPr lang="en-AU" sz="1800" dirty="0" smtClean="0">
                <a:cs typeface="Segoe UI Light" panose="020B0502040204020203" pitchFamily="34" charset="0"/>
              </a:rPr>
              <a:t> </a:t>
            </a:r>
            <a:r>
              <a:rPr lang="en-AU" sz="1800" dirty="0">
                <a:cs typeface="Segoe UI Light" panose="020B0502040204020203" pitchFamily="34" charset="0"/>
              </a:rPr>
              <a:t>2020)</a:t>
            </a:r>
          </a:p>
          <a:p>
            <a:pPr lvl="1">
              <a:lnSpc>
                <a:spcPct val="100000"/>
              </a:lnSpc>
              <a:spcBef>
                <a:spcPts val="600"/>
              </a:spcBef>
              <a:spcAft>
                <a:spcPts val="1200"/>
              </a:spcAft>
            </a:pPr>
            <a:r>
              <a:rPr lang="en-AU" sz="1800" dirty="0">
                <a:cs typeface="Segoe UI Light" panose="020B0502040204020203" pitchFamily="34" charset="0"/>
              </a:rPr>
              <a:t>Independent evaluation of DNSP compliance to the </a:t>
            </a:r>
            <a:r>
              <a:rPr lang="en-AU" sz="1800" dirty="0">
                <a:cs typeface="Segoe UI Light" panose="020B0502040204020203" pitchFamily="34" charset="0"/>
              </a:rPr>
              <a:t>Energy Networks Australia  </a:t>
            </a:r>
            <a:r>
              <a:rPr lang="en-AU" sz="1800" dirty="0">
                <a:cs typeface="Segoe UI Light" panose="020B0502040204020203" pitchFamily="34" charset="0"/>
              </a:rPr>
              <a:t>DER Connections Guidelines will be conducted every two years thereafter </a:t>
            </a:r>
            <a:r>
              <a:rPr lang="en-AU" sz="1800" dirty="0" smtClean="0">
                <a:cs typeface="Segoe UI Light" panose="020B0502040204020203" pitchFamily="34" charset="0"/>
              </a:rPr>
              <a:t>(</a:t>
            </a:r>
            <a:r>
              <a:rPr lang="en-AU" sz="1800" dirty="0" smtClean="0">
                <a:cs typeface="Segoe UI Light" panose="020B0502040204020203" pitchFamily="34" charset="0"/>
              </a:rPr>
              <a:t>Mar</a:t>
            </a:r>
            <a:r>
              <a:rPr lang="en-AU" sz="1800" dirty="0" smtClean="0">
                <a:cs typeface="Segoe UI Light" panose="020B0502040204020203" pitchFamily="34" charset="0"/>
              </a:rPr>
              <a:t> </a:t>
            </a:r>
            <a:r>
              <a:rPr lang="en-AU" sz="1800" dirty="0">
                <a:cs typeface="Segoe UI Light" panose="020B0502040204020203" pitchFamily="34" charset="0"/>
              </a:rPr>
              <a:t>2022, etc.)</a:t>
            </a:r>
          </a:p>
        </p:txBody>
      </p:sp>
      <p:sp>
        <p:nvSpPr>
          <p:cNvPr id="4" name="Title 3"/>
          <p:cNvSpPr>
            <a:spLocks noGrp="1"/>
          </p:cNvSpPr>
          <p:nvPr>
            <p:ph type="title"/>
          </p:nvPr>
        </p:nvSpPr>
        <p:spPr/>
        <p:txBody>
          <a:bodyPr/>
          <a:lstStyle/>
          <a:p>
            <a:r>
              <a:rPr lang="en-US" dirty="0"/>
              <a:t>Next steps</a:t>
            </a:r>
            <a:endParaRPr lang="en-AU" dirty="0"/>
          </a:p>
        </p:txBody>
      </p:sp>
      <p:sp>
        <p:nvSpPr>
          <p:cNvPr id="6" name="Slide Number Placeholder 5"/>
          <p:cNvSpPr>
            <a:spLocks noGrp="1"/>
          </p:cNvSpPr>
          <p:nvPr>
            <p:ph type="sldNum" sz="quarter" idx="4294967295"/>
          </p:nvPr>
        </p:nvSpPr>
        <p:spPr>
          <a:xfrm>
            <a:off x="0" y="6388100"/>
            <a:ext cx="523875" cy="138113"/>
          </a:xfrm>
        </p:spPr>
        <p:txBody>
          <a:bodyPr/>
          <a:lstStyle/>
          <a:p>
            <a:fld id="{E917DE0E-AFB1-41FD-BC35-27DB61CA125F}" type="slidenum">
              <a:rPr lang="en-AU" smtClean="0"/>
              <a:pPr/>
              <a:t>28</a:t>
            </a:fld>
            <a:endParaRPr lang="en-AU" dirty="0"/>
          </a:p>
        </p:txBody>
      </p:sp>
    </p:spTree>
    <p:extLst>
      <p:ext uri="{BB962C8B-B14F-4D97-AF65-F5344CB8AC3E}">
        <p14:creationId xmlns:p14="http://schemas.microsoft.com/office/powerpoint/2010/main" val="206662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29035" y="2565698"/>
            <a:ext cx="10153130" cy="2160740"/>
          </a:xfrm>
        </p:spPr>
        <p:txBody>
          <a:bodyPr/>
          <a:lstStyle/>
          <a:p>
            <a:pPr algn="ctr"/>
            <a:r>
              <a:rPr lang="en-US" sz="4200" dirty="0"/>
              <a:t>Questions?</a:t>
            </a:r>
            <a:br>
              <a:rPr lang="en-US" sz="4200" dirty="0"/>
            </a:br>
            <a:r>
              <a:rPr lang="en-US" sz="4200" dirty="0"/>
              <a:t/>
            </a:r>
            <a:br>
              <a:rPr lang="en-US" sz="4200" dirty="0"/>
            </a:br>
            <a:r>
              <a:rPr lang="en-US" sz="4200" dirty="0"/>
              <a:t/>
            </a:r>
            <a:br>
              <a:rPr lang="en-US" sz="4200" dirty="0"/>
            </a:br>
            <a:r>
              <a:rPr lang="en-US" sz="4200" dirty="0"/>
              <a:t/>
            </a:r>
            <a:br>
              <a:rPr lang="en-US" sz="4200" dirty="0"/>
            </a:br>
            <a:r>
              <a:rPr lang="en-US" sz="2800" dirty="0"/>
              <a:t>The Basic and LV DER Connection Guidelines can be found at:</a:t>
            </a:r>
            <a:br>
              <a:rPr lang="en-US" sz="2800" dirty="0"/>
            </a:br>
            <a:r>
              <a:rPr lang="en-US" sz="2800" dirty="0">
                <a:solidFill>
                  <a:schemeClr val="accent1">
                    <a:lumMod val="20000"/>
                    <a:lumOff val="80000"/>
                  </a:schemeClr>
                </a:solidFill>
                <a:hlinkClick r:id="rId2">
                  <a:extLst>
                    <a:ext uri="{A12FA001-AC4F-418D-AE19-62706E023703}">
                      <ahyp:hlinkClr xmlns:ahyp="http://schemas.microsoft.com/office/drawing/2018/hyperlinkcolor" xmlns="" val="tx"/>
                    </a:ext>
                  </a:extLst>
                </a:hlinkClick>
              </a:rPr>
              <a:t>https://www.energynetworks.com.au/national-grid-connection-guidelines</a:t>
            </a:r>
            <a:r>
              <a:rPr lang="en-US" sz="2800" dirty="0">
                <a:solidFill>
                  <a:schemeClr val="accent1">
                    <a:lumMod val="20000"/>
                    <a:lumOff val="80000"/>
                  </a:schemeClr>
                </a:solidFill>
              </a:rPr>
              <a:t> </a:t>
            </a:r>
            <a:endParaRPr lang="en-AU" sz="2800" dirty="0">
              <a:solidFill>
                <a:schemeClr val="accent1">
                  <a:lumMod val="20000"/>
                  <a:lumOff val="80000"/>
                </a:schemeClr>
              </a:solidFill>
            </a:endParaRPr>
          </a:p>
        </p:txBody>
      </p:sp>
      <p:sp>
        <p:nvSpPr>
          <p:cNvPr id="6" name="Slide Number Placeholder 5"/>
          <p:cNvSpPr>
            <a:spLocks noGrp="1"/>
          </p:cNvSpPr>
          <p:nvPr>
            <p:ph type="sldNum" sz="quarter" idx="4294967295"/>
          </p:nvPr>
        </p:nvSpPr>
        <p:spPr>
          <a:xfrm>
            <a:off x="0" y="6388100"/>
            <a:ext cx="523875" cy="138113"/>
          </a:xfrm>
        </p:spPr>
        <p:txBody>
          <a:bodyPr/>
          <a:lstStyle/>
          <a:p>
            <a:fld id="{E917DE0E-AFB1-41FD-BC35-27DB61CA125F}" type="slidenum">
              <a:rPr lang="en-AU" smtClean="0"/>
              <a:pPr/>
              <a:t>29</a:t>
            </a:fld>
            <a:endParaRPr lang="en-AU" dirty="0"/>
          </a:p>
        </p:txBody>
      </p:sp>
    </p:spTree>
    <p:extLst>
      <p:ext uri="{BB962C8B-B14F-4D97-AF65-F5344CB8AC3E}">
        <p14:creationId xmlns:p14="http://schemas.microsoft.com/office/powerpoint/2010/main" val="75099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p:txBody>
          <a:bodyPr>
            <a:normAutofit/>
          </a:bodyPr>
          <a:lstStyle/>
          <a:p>
            <a:r>
              <a:rPr lang="en-US" sz="2400" dirty="0">
                <a:cs typeface="Segoe UI Semilight" panose="020B0402040204020203" pitchFamily="34" charset="0"/>
              </a:rPr>
              <a:t>Housekeeping</a:t>
            </a:r>
            <a:endParaRPr lang="en-AU" sz="2400" dirty="0">
              <a:cs typeface="Segoe UI Semilight" panose="020B0402040204020203" pitchFamily="34" charset="0"/>
            </a:endParaRP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4294967295"/>
          </p:nvPr>
        </p:nvSpPr>
        <p:spPr>
          <a:xfrm>
            <a:off x="481013" y="1125458"/>
            <a:ext cx="9730609" cy="4176544"/>
          </a:xfrm>
        </p:spPr>
        <p:txBody>
          <a:bodyPr>
            <a:noAutofit/>
          </a:bodyPr>
          <a:lstStyle/>
          <a:p>
            <a:pPr marL="627131" indent="-285750">
              <a:lnSpc>
                <a:spcPct val="100000"/>
              </a:lnSpc>
              <a:spcBef>
                <a:spcPts val="300"/>
              </a:spcBef>
              <a:spcAft>
                <a:spcPts val="600"/>
              </a:spcAft>
            </a:pPr>
            <a:r>
              <a:rPr lang="en-US" sz="1800" dirty="0">
                <a:cs typeface="Segoe UI Light" panose="020B0502040204020203" pitchFamily="34" charset="0"/>
              </a:rPr>
              <a:t>‘</a:t>
            </a:r>
            <a:r>
              <a:rPr lang="en-US" sz="1800" u="sng" dirty="0">
                <a:cs typeface="Segoe UI Light" panose="020B0502040204020203" pitchFamily="34" charset="0"/>
              </a:rPr>
              <a:t>On hold</a:t>
            </a:r>
            <a:r>
              <a:rPr lang="en-US" sz="1800" dirty="0">
                <a:cs typeface="Segoe UI Light" panose="020B0502040204020203" pitchFamily="34" charset="0"/>
              </a:rPr>
              <a:t>’</a:t>
            </a:r>
          </a:p>
          <a:p>
            <a:pPr marL="808106" lvl="1" indent="-285750">
              <a:lnSpc>
                <a:spcPct val="100000"/>
              </a:lnSpc>
              <a:spcBef>
                <a:spcPts val="300"/>
              </a:spcBef>
              <a:spcAft>
                <a:spcPts val="600"/>
              </a:spcAft>
            </a:pPr>
            <a:r>
              <a:rPr lang="en-US" sz="1800" dirty="0">
                <a:cs typeface="Segoe UI Light" panose="020B0502040204020203" pitchFamily="34" charset="0"/>
              </a:rPr>
              <a:t>DO NOT put us ‘on hold’, as this will prevent us from presenting the audio.</a:t>
            </a:r>
          </a:p>
          <a:p>
            <a:pPr marL="627131" indent="-285750">
              <a:lnSpc>
                <a:spcPct val="100000"/>
              </a:lnSpc>
              <a:spcBef>
                <a:spcPts val="300"/>
              </a:spcBef>
              <a:spcAft>
                <a:spcPts val="600"/>
              </a:spcAft>
            </a:pPr>
            <a:r>
              <a:rPr lang="en-US" sz="1800" u="sng" dirty="0">
                <a:cs typeface="Segoe UI Light" panose="020B0502040204020203" pitchFamily="34" charset="0"/>
              </a:rPr>
              <a:t>Questions</a:t>
            </a:r>
          </a:p>
          <a:p>
            <a:pPr marL="808106" lvl="1" indent="-285750">
              <a:lnSpc>
                <a:spcPct val="100000"/>
              </a:lnSpc>
              <a:spcBef>
                <a:spcPts val="300"/>
              </a:spcBef>
              <a:spcAft>
                <a:spcPts val="600"/>
              </a:spcAft>
            </a:pPr>
            <a:r>
              <a:rPr lang="en-US" sz="1800" dirty="0">
                <a:cs typeface="Segoe UI Light" panose="020B0502040204020203" pitchFamily="34" charset="0"/>
              </a:rPr>
              <a:t>please utilise the dialogue box function to record any questions you would like to pose to the presenters to address at the </a:t>
            </a:r>
            <a:r>
              <a:rPr lang="en-US" sz="1800" b="1" u="sng" dirty="0">
                <a:cs typeface="Segoe UI Light" panose="020B0502040204020203" pitchFamily="34" charset="0"/>
              </a:rPr>
              <a:t>end of the presentation</a:t>
            </a:r>
            <a:r>
              <a:rPr lang="en-US" sz="1800" dirty="0">
                <a:cs typeface="Segoe UI Light" panose="020B0502040204020203" pitchFamily="34" charset="0"/>
              </a:rPr>
              <a:t>. Due to the number of participants on the webinar, you will not be able to talk directly to the presenters.</a:t>
            </a:r>
          </a:p>
          <a:p>
            <a:pPr marL="981144" lvl="2" indent="-285750">
              <a:lnSpc>
                <a:spcPct val="100000"/>
              </a:lnSpc>
              <a:spcBef>
                <a:spcPts val="300"/>
              </a:spcBef>
              <a:spcAft>
                <a:spcPts val="600"/>
              </a:spcAft>
            </a:pPr>
            <a:r>
              <a:rPr lang="en-US" sz="1800" dirty="0">
                <a:cs typeface="Segoe UI Light" panose="020B0502040204020203" pitchFamily="34" charset="0"/>
              </a:rPr>
              <a:t>Please ensure you include enough detail in your question for the presenters to be able to easily understand your issue.</a:t>
            </a:r>
          </a:p>
          <a:p>
            <a:pPr marL="808106" lvl="1" indent="-285750">
              <a:lnSpc>
                <a:spcPct val="100000"/>
              </a:lnSpc>
              <a:spcBef>
                <a:spcPts val="300"/>
              </a:spcBef>
              <a:spcAft>
                <a:spcPts val="600"/>
              </a:spcAft>
            </a:pPr>
            <a:endParaRPr lang="en-US" sz="1800" dirty="0">
              <a:cs typeface="Segoe UI Light" panose="020B0502040204020203" pitchFamily="34" charset="0"/>
            </a:endParaRPr>
          </a:p>
          <a:p>
            <a:pPr marL="627131" indent="-285750">
              <a:lnSpc>
                <a:spcPct val="100000"/>
              </a:lnSpc>
              <a:spcBef>
                <a:spcPts val="300"/>
              </a:spcBef>
              <a:spcAft>
                <a:spcPts val="600"/>
              </a:spcAft>
            </a:pPr>
            <a:endParaRPr lang="en-AU" sz="1800" dirty="0">
              <a:cs typeface="Segoe UI Light" panose="020B0502040204020203" pitchFamily="34" charset="0"/>
            </a:endParaRPr>
          </a:p>
        </p:txBody>
      </p:sp>
    </p:spTree>
    <p:extLst>
      <p:ext uri="{BB962C8B-B14F-4D97-AF65-F5344CB8AC3E}">
        <p14:creationId xmlns:p14="http://schemas.microsoft.com/office/powerpoint/2010/main" val="15598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4DC3-2C97-4E3E-B283-1E3737FEF963}"/>
              </a:ext>
            </a:extLst>
          </p:cNvPr>
          <p:cNvSpPr>
            <a:spLocks noGrp="1"/>
          </p:cNvSpPr>
          <p:nvPr>
            <p:ph type="title"/>
          </p:nvPr>
        </p:nvSpPr>
        <p:spPr/>
        <p:txBody>
          <a:bodyPr/>
          <a:lstStyle/>
          <a:p>
            <a:r>
              <a:rPr lang="en-AU" dirty="0"/>
              <a:t>Overview</a:t>
            </a:r>
          </a:p>
        </p:txBody>
      </p:sp>
    </p:spTree>
    <p:extLst>
      <p:ext uri="{BB962C8B-B14F-4D97-AF65-F5344CB8AC3E}">
        <p14:creationId xmlns:p14="http://schemas.microsoft.com/office/powerpoint/2010/main" val="134509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National DER Network Connection Guidelines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053508"/>
            <a:ext cx="11305207" cy="4897133"/>
          </a:xfrm>
        </p:spPr>
        <p:txBody>
          <a:bodyPr>
            <a:normAutofit fontScale="92500" lnSpcReduction="10000"/>
          </a:bodyPr>
          <a:lstStyle/>
          <a:p>
            <a:pPr>
              <a:lnSpc>
                <a:spcPct val="100000"/>
              </a:lnSpc>
              <a:spcBef>
                <a:spcPts val="600"/>
              </a:spcBef>
              <a:spcAft>
                <a:spcPts val="1200"/>
              </a:spcAft>
            </a:pPr>
            <a:r>
              <a:rPr lang="en-AU" sz="2000" dirty="0">
                <a:cs typeface="Segoe UI Light" panose="020B0502040204020203" pitchFamily="34" charset="0"/>
              </a:rPr>
              <a:t> A series of guidelines which set out the structure, definitions and technical settings Australian DNSPs should adopt in the development and application of their technical requirements for grid connection of distributed energy resources (DER).</a:t>
            </a:r>
          </a:p>
          <a:p>
            <a:pPr>
              <a:lnSpc>
                <a:spcPct val="100000"/>
              </a:lnSpc>
              <a:spcBef>
                <a:spcPts val="600"/>
              </a:spcBef>
              <a:spcAft>
                <a:spcPts val="1200"/>
              </a:spcAft>
            </a:pPr>
            <a:r>
              <a:rPr lang="en-AU" sz="2000" dirty="0">
                <a:cs typeface="Segoe UI Light" panose="020B0502040204020203" pitchFamily="34" charset="0"/>
              </a:rPr>
              <a:t>The guidelines use instructional language directed towards network service providers (NSPs) in developing and applying their technical requirements</a:t>
            </a:r>
          </a:p>
          <a:p>
            <a:pPr marL="0" indent="0">
              <a:lnSpc>
                <a:spcPct val="100000"/>
              </a:lnSpc>
              <a:spcBef>
                <a:spcPts val="600"/>
              </a:spcBef>
              <a:spcAft>
                <a:spcPts val="1200"/>
              </a:spcAft>
              <a:buNone/>
            </a:pPr>
            <a:endParaRPr lang="en-AU" sz="2000" dirty="0">
              <a:cs typeface="Segoe UI Light" panose="020B0502040204020203" pitchFamily="34" charset="0"/>
            </a:endParaRPr>
          </a:p>
          <a:p>
            <a:pPr marL="0" indent="0">
              <a:lnSpc>
                <a:spcPct val="100000"/>
              </a:lnSpc>
              <a:spcBef>
                <a:spcPts val="600"/>
              </a:spcBef>
              <a:spcAft>
                <a:spcPts val="1200"/>
              </a:spcAft>
              <a:buNone/>
            </a:pPr>
            <a:r>
              <a:rPr lang="en-US" sz="2000" dirty="0">
                <a:cs typeface="Segoe UI Light" panose="020B0502040204020203" pitchFamily="34" charset="0"/>
              </a:rPr>
              <a:t>Note:</a:t>
            </a:r>
            <a:endParaRPr lang="en-AU" sz="2000" dirty="0">
              <a:cs typeface="Segoe UI Light" panose="020B0502040204020203" pitchFamily="34" charset="0"/>
            </a:endParaRPr>
          </a:p>
          <a:p>
            <a:pPr>
              <a:lnSpc>
                <a:spcPct val="100000"/>
              </a:lnSpc>
              <a:spcBef>
                <a:spcPts val="600"/>
              </a:spcBef>
              <a:spcAft>
                <a:spcPts val="1200"/>
              </a:spcAft>
            </a:pPr>
            <a:r>
              <a:rPr lang="en-US" sz="2000" dirty="0">
                <a:cs typeface="Segoe UI Light" panose="020B0502040204020203" pitchFamily="34" charset="0"/>
              </a:rPr>
              <a:t>The guidelines are intended to address current technical requirements, as “point in time” type documents.</a:t>
            </a:r>
          </a:p>
          <a:p>
            <a:pPr>
              <a:lnSpc>
                <a:spcPct val="100000"/>
              </a:lnSpc>
              <a:spcBef>
                <a:spcPts val="600"/>
              </a:spcBef>
              <a:spcAft>
                <a:spcPts val="1200"/>
              </a:spcAft>
            </a:pPr>
            <a:r>
              <a:rPr lang="en-US" sz="2000" dirty="0">
                <a:cs typeface="Segoe UI Light" panose="020B0502040204020203" pitchFamily="34" charset="0"/>
              </a:rPr>
              <a:t>Future technical requirements are being identified and described through the Energy Networks Australia / Australian Energy Market Operator (AEMO) “Open Energy Networks” (OpEN) program of work.</a:t>
            </a:r>
          </a:p>
          <a:p>
            <a:pPr>
              <a:lnSpc>
                <a:spcPct val="100000"/>
              </a:lnSpc>
              <a:spcBef>
                <a:spcPts val="600"/>
              </a:spcBef>
              <a:spcAft>
                <a:spcPts val="1200"/>
              </a:spcAft>
            </a:pPr>
            <a:r>
              <a:rPr lang="en-US" sz="2000" dirty="0">
                <a:cs typeface="Segoe UI Light" panose="020B0502040204020203" pitchFamily="34" charset="0"/>
              </a:rPr>
              <a:t>As requirements shift from “future” to “now”, revisions of the guidelines will capture these changes.</a:t>
            </a:r>
            <a:endParaRPr lang="en-AU" sz="2000" dirty="0">
              <a:cs typeface="Segoe UI Light" panose="020B0502040204020203" pitchFamily="34" charset="0"/>
            </a:endParaRP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3"/>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369014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341663"/>
            <a:ext cx="11233150" cy="720000"/>
          </a:xfrm>
        </p:spPr>
        <p:txBody>
          <a:bodyPr>
            <a:normAutofit/>
          </a:bodyPr>
          <a:lstStyle/>
          <a:p>
            <a:r>
              <a:rPr lang="en-US" sz="2400" dirty="0">
                <a:cs typeface="Segoe UI Semilight" panose="020B0402040204020203" pitchFamily="34" charset="0"/>
              </a:rPr>
              <a:t>Documents</a:t>
            </a:r>
            <a:endParaRPr lang="en-AU" sz="2400" dirty="0">
              <a:cs typeface="Segoe UI Semilight" panose="020B0402040204020203" pitchFamily="34" charset="0"/>
            </a:endParaRPr>
          </a:p>
        </p:txBody>
      </p:sp>
      <p:sp>
        <p:nvSpPr>
          <p:cNvPr id="4" name="Rectangle 3">
            <a:extLst>
              <a:ext uri="{FF2B5EF4-FFF2-40B4-BE49-F238E27FC236}">
                <a16:creationId xmlns:a16="http://schemas.microsoft.com/office/drawing/2014/main" id="{1C79CBE9-248B-4DB2-9A30-56AD154B592E}"/>
              </a:ext>
            </a:extLst>
          </p:cNvPr>
          <p:cNvSpPr/>
          <p:nvPr/>
        </p:nvSpPr>
        <p:spPr>
          <a:xfrm>
            <a:off x="303447" y="1157308"/>
            <a:ext cx="11410715" cy="976342"/>
          </a:xfrm>
          <a:prstGeom prst="rect">
            <a:avLst/>
          </a:prstGeom>
          <a:solidFill>
            <a:srgbClr val="DEF8F6"/>
          </a:solidFill>
        </p:spPr>
        <p:style>
          <a:lnRef idx="2">
            <a:schemeClr val="accent1"/>
          </a:lnRef>
          <a:fillRef idx="1">
            <a:schemeClr val="lt1"/>
          </a:fillRef>
          <a:effectRef idx="0">
            <a:schemeClr val="accent1"/>
          </a:effectRef>
          <a:fontRef idx="minor">
            <a:schemeClr val="dk1"/>
          </a:fontRef>
        </p:style>
        <p:txBody>
          <a:bodyPr wrap="square">
            <a:no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Framework and Principles Guideline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endParaRPr>
          </a:p>
          <a:p>
            <a:pPr marL="0" marR="0" lvl="0" indent="0" algn="ctr" defTabSz="1088776" rtl="0" eaLnBrk="1" fontAlgn="auto" latinLnBrk="0" hangingPunct="1">
              <a:lnSpc>
                <a:spcPct val="100000"/>
              </a:lnSpc>
              <a:spcBef>
                <a:spcPts val="12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rPr>
              <a:t>Specifies the number, scope and structure of the subsequent technical guidelines</a:t>
            </a:r>
          </a:p>
        </p:txBody>
      </p:sp>
      <p:pic>
        <p:nvPicPr>
          <p:cNvPr id="6" name="Picture 5">
            <a:extLst>
              <a:ext uri="{FF2B5EF4-FFF2-40B4-BE49-F238E27FC236}">
                <a16:creationId xmlns:a16="http://schemas.microsoft.com/office/drawing/2014/main" id="{892762A7-0D7F-4DF0-8156-16DEB1BF8B34}"/>
              </a:ext>
            </a:extLst>
          </p:cNvPr>
          <p:cNvPicPr>
            <a:picLocks noChangeAspect="1"/>
          </p:cNvPicPr>
          <p:nvPr/>
        </p:nvPicPr>
        <p:blipFill>
          <a:blip r:embed="rId2"/>
          <a:stretch>
            <a:fillRect/>
          </a:stretch>
        </p:blipFill>
        <p:spPr>
          <a:xfrm>
            <a:off x="9073316" y="6022060"/>
            <a:ext cx="1128727" cy="576086"/>
          </a:xfrm>
          <a:prstGeom prst="rect">
            <a:avLst/>
          </a:prstGeom>
        </p:spPr>
      </p:pic>
      <p:sp>
        <p:nvSpPr>
          <p:cNvPr id="9" name="Rectangle 8">
            <a:extLst>
              <a:ext uri="{FF2B5EF4-FFF2-40B4-BE49-F238E27FC236}">
                <a16:creationId xmlns:a16="http://schemas.microsoft.com/office/drawing/2014/main" id="{B903AE54-E615-4241-A392-11AEFD7AFE3D}"/>
              </a:ext>
            </a:extLst>
          </p:cNvPr>
          <p:cNvSpPr/>
          <p:nvPr/>
        </p:nvSpPr>
        <p:spPr>
          <a:xfrm>
            <a:off x="303447" y="2797851"/>
            <a:ext cx="2681105" cy="3068680"/>
          </a:xfrm>
          <a:prstGeom prst="rect">
            <a:avLst/>
          </a:prstGeom>
          <a:solidFill>
            <a:srgbClr val="A0D565"/>
          </a:solidFill>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Basic Connections Technical</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Light" panose="020B0502040204020203" pitchFamily="34" charset="0"/>
              </a:rPr>
              <a:t> </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Guideline</a:t>
            </a:r>
          </a:p>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rPr>
              <a:t>Specifies the technical requirements and/or technical outcomes to be achieved for basic connections (&lt;30kVA microEG connections)</a:t>
            </a:r>
          </a:p>
        </p:txBody>
      </p:sp>
      <p:sp>
        <p:nvSpPr>
          <p:cNvPr id="10" name="Rectangle 9">
            <a:extLst>
              <a:ext uri="{FF2B5EF4-FFF2-40B4-BE49-F238E27FC236}">
                <a16:creationId xmlns:a16="http://schemas.microsoft.com/office/drawing/2014/main" id="{B0A10AB0-053C-4875-A9E9-AE2726916EEE}"/>
              </a:ext>
            </a:extLst>
          </p:cNvPr>
          <p:cNvSpPr/>
          <p:nvPr/>
        </p:nvSpPr>
        <p:spPr>
          <a:xfrm>
            <a:off x="3212720" y="2797851"/>
            <a:ext cx="2682000" cy="3068244"/>
          </a:xfrm>
          <a:prstGeom prst="rect">
            <a:avLst/>
          </a:prstGeom>
          <a:solidFill>
            <a:srgbClr val="A0D565"/>
          </a:solidFill>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Low Voltage Connections Technical</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Light" panose="020B0502040204020203" pitchFamily="34" charset="0"/>
              </a:rPr>
              <a:t> </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Guideline</a:t>
            </a:r>
          </a:p>
          <a:p>
            <a:pPr marL="0" marR="0" lvl="0" indent="0" algn="ctr" defTabSz="1088776" rtl="0" eaLnBrk="1" fontAlgn="auto" latinLnBrk="0" hangingPunct="1">
              <a:lnSpc>
                <a:spcPct val="100000"/>
              </a:lnSpc>
              <a:spcBef>
                <a:spcPts val="1200"/>
              </a:spcBef>
              <a:spcAft>
                <a:spcPts val="600"/>
              </a:spcAft>
              <a:buClr>
                <a:srgbClr val="DB5921"/>
              </a:buClr>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rPr>
              <a:t>Specifies the technical requirements and/or technical outcomes to be achieved for all other connections to a low voltage network</a:t>
            </a:r>
          </a:p>
        </p:txBody>
      </p:sp>
      <p:sp>
        <p:nvSpPr>
          <p:cNvPr id="11" name="Rectangle 10">
            <a:extLst>
              <a:ext uri="{FF2B5EF4-FFF2-40B4-BE49-F238E27FC236}">
                <a16:creationId xmlns:a16="http://schemas.microsoft.com/office/drawing/2014/main" id="{9C907C92-44E9-4726-81A0-4FF764C0E4FB}"/>
              </a:ext>
            </a:extLst>
          </p:cNvPr>
          <p:cNvSpPr/>
          <p:nvPr/>
        </p:nvSpPr>
        <p:spPr>
          <a:xfrm>
            <a:off x="6122441" y="2797851"/>
            <a:ext cx="2682000" cy="3068244"/>
          </a:xfrm>
          <a:prstGeom prst="rect">
            <a:avLst/>
          </a:prstGeom>
          <a:solidFill>
            <a:srgbClr val="FFE357"/>
          </a:solidFill>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Medium Voltage Connections Technical</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Light" panose="020B0502040204020203" pitchFamily="34" charset="0"/>
              </a:rPr>
              <a:t> </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Guideline</a:t>
            </a:r>
          </a:p>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rPr>
              <a:t>Specifies the technical requirements and/or technical outcomes to be achieved for connections to a medium voltage network</a:t>
            </a:r>
          </a:p>
        </p:txBody>
      </p:sp>
      <p:sp>
        <p:nvSpPr>
          <p:cNvPr id="12" name="Rectangle 11">
            <a:extLst>
              <a:ext uri="{FF2B5EF4-FFF2-40B4-BE49-F238E27FC236}">
                <a16:creationId xmlns:a16="http://schemas.microsoft.com/office/drawing/2014/main" id="{90914B89-B25A-4EF3-84E7-DA5268FF700D}"/>
              </a:ext>
            </a:extLst>
          </p:cNvPr>
          <p:cNvSpPr/>
          <p:nvPr/>
        </p:nvSpPr>
        <p:spPr>
          <a:xfrm>
            <a:off x="9032162" y="2798287"/>
            <a:ext cx="2682000" cy="3068244"/>
          </a:xfrm>
          <a:prstGeom prst="rect">
            <a:avLst/>
          </a:prstGeom>
          <a:solidFill>
            <a:srgbClr val="FFE357"/>
          </a:solidFill>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High Voltage Connections Technical</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Light" panose="020B0502040204020203" pitchFamily="34" charset="0"/>
              </a:rPr>
              <a:t> </a:t>
            </a: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Guideline</a:t>
            </a:r>
          </a:p>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rPr>
              <a:t>Specifies the technical requirements and/or technical outcomes to be achieved for connections to a high voltage network</a:t>
            </a:r>
          </a:p>
        </p:txBody>
      </p:sp>
      <p:sp>
        <p:nvSpPr>
          <p:cNvPr id="14" name="Rectangle 13">
            <a:extLst>
              <a:ext uri="{FF2B5EF4-FFF2-40B4-BE49-F238E27FC236}">
                <a16:creationId xmlns:a16="http://schemas.microsoft.com/office/drawing/2014/main" id="{138A72B1-97AC-4A25-BC97-D53809A40BA5}"/>
              </a:ext>
            </a:extLst>
          </p:cNvPr>
          <p:cNvSpPr/>
          <p:nvPr/>
        </p:nvSpPr>
        <p:spPr>
          <a:xfrm>
            <a:off x="303447" y="2349674"/>
            <a:ext cx="5590378" cy="360040"/>
          </a:xfrm>
          <a:prstGeom prst="rect">
            <a:avLst/>
          </a:prstGeom>
          <a:solidFill>
            <a:srgbClr val="A0D565"/>
          </a:solidFill>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lang="en-GB" sz="1800" b="1" dirty="0">
                <a:solidFill>
                  <a:srgbClr val="00539B"/>
                </a:solidFill>
                <a:latin typeface="Arial" panose="020B0604020202020204"/>
                <a:cs typeface="Segoe UI Semilight" panose="020B0402040204020203" pitchFamily="34" charset="0"/>
              </a:rPr>
              <a:t>Any voltage less than 1000VAC</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endParaRPr>
          </a:p>
        </p:txBody>
      </p:sp>
      <p:sp>
        <p:nvSpPr>
          <p:cNvPr id="15" name="Rectangle 14">
            <a:extLst>
              <a:ext uri="{FF2B5EF4-FFF2-40B4-BE49-F238E27FC236}">
                <a16:creationId xmlns:a16="http://schemas.microsoft.com/office/drawing/2014/main" id="{2A4AD7C2-9D36-40CB-B1E4-6AE92D2DC0F7}"/>
              </a:ext>
            </a:extLst>
          </p:cNvPr>
          <p:cNvSpPr/>
          <p:nvPr/>
        </p:nvSpPr>
        <p:spPr>
          <a:xfrm>
            <a:off x="6097587" y="2361776"/>
            <a:ext cx="5606243" cy="360040"/>
          </a:xfrm>
          <a:prstGeom prst="rect">
            <a:avLst/>
          </a:prstGeom>
          <a:solidFill>
            <a:srgbClr val="FFE357"/>
          </a:solidFill>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ctr" defTabSz="1088776" rtl="0" eaLnBrk="1" fontAlgn="auto" latinLnBrk="0" hangingPunct="1">
              <a:lnSpc>
                <a:spcPct val="100000"/>
              </a:lnSpc>
              <a:spcBef>
                <a:spcPts val="1200"/>
              </a:spcBef>
              <a:spcAft>
                <a:spcPts val="0"/>
              </a:spcAft>
              <a:buClr>
                <a:srgbClr val="DB5921"/>
              </a:buClr>
              <a:buSzTx/>
              <a:buFontTx/>
              <a:buNone/>
              <a:tabLst/>
              <a:defRPr/>
            </a:pPr>
            <a:r>
              <a:rPr kumimoji="0" lang="en-GB" sz="1800" b="1" i="0" u="none" strike="noStrike" kern="1200" cap="none" spc="0" normalizeH="0" baseline="0" noProof="0" dirty="0">
                <a:ln>
                  <a:noFill/>
                </a:ln>
                <a:solidFill>
                  <a:srgbClr val="00539B"/>
                </a:solidFill>
                <a:effectLst/>
                <a:uLnTx/>
                <a:uFillTx/>
                <a:latin typeface="Arial" panose="020B0604020202020204"/>
                <a:ea typeface="+mn-ea"/>
                <a:cs typeface="Segoe UI Semilight" panose="020B0402040204020203" pitchFamily="34" charset="0"/>
              </a:rPr>
              <a:t>Any voltage greater than 1000VAC</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Segoe UI Light" panose="020B0502040204020203" pitchFamily="34" charset="0"/>
            </a:endParaRPr>
          </a:p>
        </p:txBody>
      </p:sp>
    </p:spTree>
    <p:extLst>
      <p:ext uri="{BB962C8B-B14F-4D97-AF65-F5344CB8AC3E}">
        <p14:creationId xmlns:p14="http://schemas.microsoft.com/office/powerpoint/2010/main" val="260637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normAutofit/>
          </a:bodyPr>
          <a:lstStyle/>
          <a:p>
            <a:r>
              <a:rPr lang="en-AU" sz="2400" dirty="0">
                <a:cs typeface="Segoe UI Semilight" panose="020B0402040204020203" pitchFamily="34" charset="0"/>
              </a:rPr>
              <a:t>Who do the guidelines Basic &amp; LV Guidelines apply to?</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2"/>
          <a:stretch>
            <a:fillRect/>
          </a:stretch>
        </p:blipFill>
        <p:spPr>
          <a:xfrm>
            <a:off x="9073316" y="6022060"/>
            <a:ext cx="1128727" cy="576086"/>
          </a:xfrm>
          <a:prstGeom prst="rect">
            <a:avLst/>
          </a:prstGeom>
        </p:spPr>
      </p:pic>
      <p:graphicFrame>
        <p:nvGraphicFramePr>
          <p:cNvPr id="7" name="Content Placeholder 8">
            <a:extLst>
              <a:ext uri="{FF2B5EF4-FFF2-40B4-BE49-F238E27FC236}">
                <a16:creationId xmlns:a16="http://schemas.microsoft.com/office/drawing/2014/main" id="{29F2F6CD-6FAE-48CA-A9A0-ABAD310E8C66}"/>
              </a:ext>
            </a:extLst>
          </p:cNvPr>
          <p:cNvGraphicFramePr>
            <a:graphicFrameLocks/>
          </p:cNvGraphicFramePr>
          <p:nvPr>
            <p:extLst>
              <p:ext uri="{D42A27DB-BD31-4B8C-83A1-F6EECF244321}">
                <p14:modId xmlns:p14="http://schemas.microsoft.com/office/powerpoint/2010/main" val="212569480"/>
              </p:ext>
            </p:extLst>
          </p:nvPr>
        </p:nvGraphicFramePr>
        <p:xfrm>
          <a:off x="553271" y="981522"/>
          <a:ext cx="11088632" cy="4549177"/>
        </p:xfrm>
        <a:graphic>
          <a:graphicData uri="http://schemas.openxmlformats.org/drawingml/2006/table">
            <a:tbl>
              <a:tblPr firstRow="1" firstCol="1" bandRow="1">
                <a:tableStyleId>{3C2FFA5D-87B4-456A-9821-1D502468CF0F}</a:tableStyleId>
              </a:tblPr>
              <a:tblGrid>
                <a:gridCol w="3816124">
                  <a:extLst>
                    <a:ext uri="{9D8B030D-6E8A-4147-A177-3AD203B41FA5}">
                      <a16:colId xmlns:a16="http://schemas.microsoft.com/office/drawing/2014/main" val="255778780"/>
                    </a:ext>
                  </a:extLst>
                </a:gridCol>
                <a:gridCol w="1728192">
                  <a:extLst>
                    <a:ext uri="{9D8B030D-6E8A-4147-A177-3AD203B41FA5}">
                      <a16:colId xmlns:a16="http://schemas.microsoft.com/office/drawing/2014/main" val="914661063"/>
                    </a:ext>
                  </a:extLst>
                </a:gridCol>
                <a:gridCol w="5544316">
                  <a:extLst>
                    <a:ext uri="{9D8B030D-6E8A-4147-A177-3AD203B41FA5}">
                      <a16:colId xmlns:a16="http://schemas.microsoft.com/office/drawing/2014/main" val="355679857"/>
                    </a:ext>
                  </a:extLst>
                </a:gridCol>
              </a:tblGrid>
              <a:tr h="715469">
                <a:tc>
                  <a:txBody>
                    <a:bodyPr/>
                    <a:lstStyle/>
                    <a:p>
                      <a:pPr algn="ctr">
                        <a:spcAft>
                          <a:spcPts val="0"/>
                        </a:spcAft>
                      </a:pPr>
                      <a:r>
                        <a:rPr lang="en-AU" sz="1600" dirty="0">
                          <a:effectLst/>
                        </a:rPr>
                        <a:t>Stakeholder Type</a:t>
                      </a:r>
                      <a:endParaRPr lang="en-AU" sz="160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6473" rtl="0" eaLnBrk="1" fontAlgn="auto" latinLnBrk="0" hangingPunct="1">
                        <a:lnSpc>
                          <a:spcPct val="100000"/>
                        </a:lnSpc>
                        <a:spcBef>
                          <a:spcPts val="0"/>
                        </a:spcBef>
                        <a:spcAft>
                          <a:spcPts val="0"/>
                        </a:spcAft>
                        <a:buClrTx/>
                        <a:buSzTx/>
                        <a:buFontTx/>
                        <a:buNone/>
                        <a:tabLst/>
                        <a:defRPr/>
                      </a:pPr>
                      <a:r>
                        <a:rPr lang="en-AU" sz="1600" dirty="0">
                          <a:effectLst/>
                        </a:rPr>
                        <a:t>Directly applies?</a:t>
                      </a:r>
                      <a:endParaRPr lang="en-AU" sz="160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AU" sz="1600" dirty="0">
                          <a:effectLst/>
                          <a:latin typeface="+mn-lt"/>
                          <a:ea typeface="Calibri" panose="020F0502020204030204" pitchFamily="34" charset="0"/>
                          <a:cs typeface="Segoe UI Light" panose="020B0502040204020203" pitchFamily="34" charset="0"/>
                        </a:rPr>
                        <a:t>How guidelines should be used</a:t>
                      </a: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2075432"/>
                  </a:ext>
                </a:extLst>
              </a:tr>
              <a:tr h="690880">
                <a:tc>
                  <a:txBody>
                    <a:bodyPr/>
                    <a:lstStyle/>
                    <a:p>
                      <a:pPr algn="ctr">
                        <a:spcAft>
                          <a:spcPts val="0"/>
                        </a:spcAft>
                      </a:pPr>
                      <a:r>
                        <a:rPr lang="en-AU" sz="1600" b="0" dirty="0">
                          <a:effectLst/>
                          <a:latin typeface="+mn-lt"/>
                          <a:ea typeface="Calibri" panose="020F0502020204030204" pitchFamily="34" charset="0"/>
                          <a:cs typeface="Segoe UI Light" panose="020B0502040204020203" pitchFamily="34" charset="0"/>
                        </a:rPr>
                        <a:t>Distribution Network Service Providers</a:t>
                      </a: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AU" sz="4000" b="0" dirty="0">
                          <a:solidFill>
                            <a:srgbClr val="77BD43"/>
                          </a:solidFill>
                          <a:effectLst/>
                          <a:sym typeface="Wingdings" panose="05000000000000000000" pitchFamily="2" charset="2"/>
                        </a:rPr>
                        <a:t></a:t>
                      </a:r>
                      <a:endParaRPr lang="en-AU" sz="4000" b="0" dirty="0">
                        <a:solidFill>
                          <a:srgbClr val="77BD43"/>
                        </a:solidFill>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AU" sz="1600" dirty="0">
                          <a:cs typeface="Segoe UI Light" panose="020B0502040204020203" pitchFamily="34" charset="0"/>
                        </a:rPr>
                        <a:t>To directly adopt in the development and application of their technical requirements for grid connection of DER </a:t>
                      </a:r>
                      <a:endParaRPr lang="en-AU" sz="160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4959665"/>
                  </a:ext>
                </a:extLst>
              </a:tr>
              <a:tr h="596928">
                <a:tc>
                  <a:txBody>
                    <a:bodyPr/>
                    <a:lstStyle/>
                    <a:p>
                      <a:pPr algn="ctr">
                        <a:spcAft>
                          <a:spcPts val="0"/>
                        </a:spcAft>
                      </a:pPr>
                      <a:r>
                        <a:rPr lang="en-AU" sz="1600" b="0" dirty="0">
                          <a:effectLst/>
                        </a:rPr>
                        <a:t>Transmission Network Service Providers</a:t>
                      </a:r>
                      <a:endParaRPr lang="en-AU" sz="1600" b="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816473"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rgbClr val="F01D27"/>
                          </a:solidFill>
                          <a:effectLst/>
                          <a:uLnTx/>
                          <a:uFillTx/>
                          <a:latin typeface="+mn-lt"/>
                          <a:ea typeface="Calibri" panose="020F0502020204030204" pitchFamily="34" charset="0"/>
                          <a:cs typeface="Segoe UI Light" panose="020B0502040204020203" pitchFamily="34" charset="0"/>
                          <a:sym typeface="Wingdings" panose="05000000000000000000" pitchFamily="2" charset="2"/>
                        </a:rPr>
                        <a:t></a:t>
                      </a:r>
                      <a:endParaRPr kumimoji="0" lang="en-AU" sz="4000" b="0" i="0" u="none" strike="noStrike" kern="1200" cap="none" spc="0" normalizeH="0" baseline="0" noProof="0" dirty="0">
                        <a:ln>
                          <a:noFill/>
                        </a:ln>
                        <a:solidFill>
                          <a:srgbClr val="F01D27"/>
                        </a:solidFill>
                        <a:effectLst/>
                        <a:uLnTx/>
                        <a:uFillTx/>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AU" sz="1600" dirty="0">
                          <a:effectLst/>
                          <a:latin typeface="+mn-lt"/>
                          <a:ea typeface="Calibri" panose="020F0502020204030204" pitchFamily="34" charset="0"/>
                          <a:cs typeface="Segoe UI Light" panose="020B0502040204020203" pitchFamily="34" charset="0"/>
                        </a:rPr>
                        <a:t>To consider (principles) in developing technical requirements for grid connection</a:t>
                      </a: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905584"/>
                  </a:ext>
                </a:extLst>
              </a:tr>
              <a:tr h="921174">
                <a:tc>
                  <a:txBody>
                    <a:bodyPr/>
                    <a:lstStyle/>
                    <a:p>
                      <a:pPr algn="ctr">
                        <a:spcAft>
                          <a:spcPts val="0"/>
                        </a:spcAft>
                      </a:pPr>
                      <a:r>
                        <a:rPr lang="en-AU" sz="1600" b="0" dirty="0">
                          <a:effectLst/>
                        </a:rPr>
                        <a:t>Proponents</a:t>
                      </a:r>
                      <a:endParaRPr lang="en-AU" sz="1600" b="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AU" sz="4000" b="0" dirty="0">
                          <a:solidFill>
                            <a:srgbClr val="F01D27"/>
                          </a:solidFill>
                          <a:effectLst/>
                          <a:latin typeface="+mn-lt"/>
                          <a:ea typeface="Calibri" panose="020F0502020204030204" pitchFamily="34" charset="0"/>
                          <a:cs typeface="Segoe UI Light" panose="020B0502040204020203" pitchFamily="34" charset="0"/>
                          <a:sym typeface="Wingdings" panose="05000000000000000000" pitchFamily="2" charset="2"/>
                        </a:rPr>
                        <a:t></a:t>
                      </a:r>
                      <a:endParaRPr lang="en-AU" sz="4000" b="0" dirty="0">
                        <a:solidFill>
                          <a:srgbClr val="F01D27"/>
                        </a:solidFill>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816473"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effectLst/>
                          <a:latin typeface="+mn-lt"/>
                          <a:cs typeface="Segoe UI Light" panose="020B0502040204020203" pitchFamily="34" charset="0"/>
                        </a:rPr>
                        <a:t>To</a:t>
                      </a:r>
                      <a:r>
                        <a:rPr lang="en-GB" sz="1600" kern="1200" dirty="0">
                          <a:solidFill>
                            <a:schemeClr val="dk1"/>
                          </a:solidFill>
                          <a:effectLst/>
                          <a:latin typeface="+mn-lt"/>
                          <a:ea typeface="+mn-ea"/>
                          <a:cs typeface="Segoe UI Light" panose="020B0502040204020203" pitchFamily="34" charset="0"/>
                        </a:rPr>
                        <a:t> navigate and understand the technical requirements for connection to Australian networks</a:t>
                      </a:r>
                    </a:p>
                    <a:p>
                      <a:pPr algn="ctr">
                        <a:spcAft>
                          <a:spcPts val="0"/>
                        </a:spcAft>
                      </a:pPr>
                      <a:endParaRPr lang="en-AU" sz="160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410347"/>
                  </a:ext>
                </a:extLst>
              </a:tr>
              <a:tr h="921174">
                <a:tc>
                  <a:txBody>
                    <a:bodyPr/>
                    <a:lstStyle/>
                    <a:p>
                      <a:pPr algn="ctr">
                        <a:spcAft>
                          <a:spcPts val="0"/>
                        </a:spcAft>
                      </a:pPr>
                      <a:r>
                        <a:rPr lang="en-AU" sz="1600" b="0" dirty="0">
                          <a:effectLst/>
                        </a:rPr>
                        <a:t>AER</a:t>
                      </a:r>
                      <a:endParaRPr lang="en-AU" sz="1600" b="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AU" sz="4000" b="0" dirty="0">
                          <a:solidFill>
                            <a:srgbClr val="F01D27"/>
                          </a:solidFill>
                          <a:effectLst/>
                          <a:latin typeface="+mn-lt"/>
                          <a:ea typeface="Calibri" panose="020F0502020204030204" pitchFamily="34" charset="0"/>
                          <a:cs typeface="Segoe UI Light" panose="020B0502040204020203" pitchFamily="34" charset="0"/>
                          <a:sym typeface="Wingdings" panose="05000000000000000000" pitchFamily="2" charset="2"/>
                        </a:rPr>
                        <a:t></a:t>
                      </a:r>
                      <a:endParaRPr lang="en-AU" sz="4000" b="0" dirty="0">
                        <a:solidFill>
                          <a:srgbClr val="F01D27"/>
                        </a:solidFill>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AU" sz="1600" dirty="0">
                          <a:effectLst/>
                        </a:rPr>
                        <a:t>To assist in determining whether the technical requirements as proposed by DNSPs (in model standing offers) are fair and reasonable</a:t>
                      </a:r>
                      <a:endParaRPr lang="en-AU" sz="160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4942469"/>
                  </a:ext>
                </a:extLst>
              </a:tr>
              <a:tr h="690880">
                <a:tc>
                  <a:txBody>
                    <a:bodyPr/>
                    <a:lstStyle/>
                    <a:p>
                      <a:pPr algn="ctr">
                        <a:spcAft>
                          <a:spcPts val="0"/>
                        </a:spcAft>
                      </a:pPr>
                      <a:r>
                        <a:rPr lang="en-AU" sz="1600" b="0" dirty="0">
                          <a:effectLst/>
                        </a:rPr>
                        <a:t>Other stakeholders</a:t>
                      </a:r>
                      <a:endParaRPr lang="en-AU" sz="1600" b="0" dirty="0">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AU" sz="4000" b="0" dirty="0">
                          <a:solidFill>
                            <a:srgbClr val="F01D27"/>
                          </a:solidFill>
                          <a:effectLst/>
                          <a:latin typeface="+mn-lt"/>
                          <a:ea typeface="Calibri" panose="020F0502020204030204" pitchFamily="34" charset="0"/>
                          <a:cs typeface="Segoe UI Light" panose="020B0502040204020203" pitchFamily="34" charset="0"/>
                          <a:sym typeface="Wingdings" panose="05000000000000000000" pitchFamily="2" charset="2"/>
                        </a:rPr>
                        <a:t></a:t>
                      </a:r>
                      <a:endParaRPr lang="en-AU" sz="4000" b="0" dirty="0">
                        <a:solidFill>
                          <a:srgbClr val="F01D27"/>
                        </a:solidFill>
                        <a:effectLst/>
                        <a:latin typeface="+mn-lt"/>
                        <a:ea typeface="Calibri" panose="020F0502020204030204" pitchFamily="34" charset="0"/>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816473"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effectLst/>
                          <a:latin typeface="+mn-lt"/>
                          <a:cs typeface="Segoe UI Light" panose="020B0502040204020203" pitchFamily="34" charset="0"/>
                        </a:rPr>
                        <a:t>To</a:t>
                      </a:r>
                      <a:r>
                        <a:rPr lang="en-GB" sz="1600" kern="1200" dirty="0">
                          <a:solidFill>
                            <a:schemeClr val="dk1"/>
                          </a:solidFill>
                          <a:effectLst/>
                          <a:latin typeface="+mn-lt"/>
                          <a:ea typeface="+mn-ea"/>
                          <a:cs typeface="Segoe UI Light" panose="020B0502040204020203" pitchFamily="34" charset="0"/>
                        </a:rPr>
                        <a:t> navigate and understand the technical requirements for connection to Australian networks</a:t>
                      </a:r>
                      <a:endParaRPr lang="en-AU" sz="1600" kern="1200" dirty="0">
                        <a:solidFill>
                          <a:schemeClr val="dk1"/>
                        </a:solidFill>
                        <a:effectLst/>
                        <a:latin typeface="+mn-lt"/>
                        <a:ea typeface="+mn-ea"/>
                        <a:cs typeface="Segoe UI Light" panose="020B0502040204020203" pitchFamily="34" charset="0"/>
                      </a:endParaRPr>
                    </a:p>
                  </a:txBody>
                  <a:tcPr marL="48748" marR="487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176998"/>
                  </a:ext>
                </a:extLst>
              </a:tr>
            </a:tbl>
          </a:graphicData>
        </a:graphic>
      </p:graphicFrame>
    </p:spTree>
    <p:extLst>
      <p:ext uri="{BB962C8B-B14F-4D97-AF65-F5344CB8AC3E}">
        <p14:creationId xmlns:p14="http://schemas.microsoft.com/office/powerpoint/2010/main" val="14873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Desired outcomes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p:txBody>
          <a:bodyPr>
            <a:normAutofit fontScale="25000" lnSpcReduction="20000"/>
          </a:bodyPr>
          <a:lstStyle/>
          <a:p>
            <a:pPr marL="0" indent="0">
              <a:lnSpc>
                <a:spcPct val="100000"/>
              </a:lnSpc>
              <a:spcBef>
                <a:spcPts val="600"/>
              </a:spcBef>
              <a:spcAft>
                <a:spcPts val="1200"/>
              </a:spcAft>
              <a:buNone/>
            </a:pPr>
            <a:r>
              <a:rPr lang="en-AU" sz="1800" dirty="0">
                <a:latin typeface="Segoe UI Light" panose="020B0502040204020203" pitchFamily="34" charset="0"/>
                <a:cs typeface="Segoe UI Light" panose="020B0502040204020203" pitchFamily="34" charset="0"/>
              </a:rPr>
              <a:t> </a:t>
            </a:r>
          </a:p>
        </p:txBody>
      </p:sp>
      <p:sp>
        <p:nvSpPr>
          <p:cNvPr id="4" name="Content Placeholder 2">
            <a:extLst>
              <a:ext uri="{FF2B5EF4-FFF2-40B4-BE49-F238E27FC236}">
                <a16:creationId xmlns:a16="http://schemas.microsoft.com/office/drawing/2014/main" id="{83747787-D39A-4B9C-AAE6-B97C9D4C3384}"/>
              </a:ext>
            </a:extLst>
          </p:cNvPr>
          <p:cNvSpPr txBox="1">
            <a:spLocks/>
          </p:cNvSpPr>
          <p:nvPr/>
        </p:nvSpPr>
        <p:spPr>
          <a:xfrm>
            <a:off x="408955" y="1053508"/>
            <a:ext cx="11305207" cy="4897133"/>
          </a:xfrm>
        </p:spPr>
        <p:txBody>
          <a:bodyPr>
            <a:normAutofit/>
          </a:bodyPr>
          <a:lstStyle>
            <a:lvl1pPr marL="180975" indent="-180975" algn="l" defTabSz="816473" rtl="0" eaLnBrk="1" latinLnBrk="0" hangingPunct="1">
              <a:lnSpc>
                <a:spcPct val="114000"/>
              </a:lnSpc>
              <a:spcBef>
                <a:spcPts val="200"/>
              </a:spcBef>
              <a:spcAft>
                <a:spcPts val="200"/>
              </a:spcAft>
              <a:buClr>
                <a:schemeClr val="accent2"/>
              </a:buClr>
              <a:buFont typeface="Arial" panose="020B0604020202020204" pitchFamily="34" charset="0"/>
              <a:buChar char="»"/>
              <a:defRPr sz="1600" kern="1200">
                <a:solidFill>
                  <a:schemeClr val="tx1"/>
                </a:solidFill>
                <a:latin typeface="+mn-lt"/>
                <a:ea typeface="+mn-ea"/>
                <a:cs typeface="+mn-cs"/>
              </a:defRPr>
            </a:lvl1pPr>
            <a:lvl2pPr marL="361950" indent="-180975" algn="l" defTabSz="816473" rtl="0" eaLnBrk="1" latinLnBrk="0" hangingPunct="1">
              <a:lnSpc>
                <a:spcPct val="114000"/>
              </a:lnSpc>
              <a:spcBef>
                <a:spcPts val="100"/>
              </a:spcBef>
              <a:spcAft>
                <a:spcPts val="1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534988" indent="-173038" algn="l" defTabSz="816473" rtl="0" eaLnBrk="1" latinLnBrk="0" hangingPunct="1">
              <a:lnSpc>
                <a:spcPct val="114000"/>
              </a:lnSpc>
              <a:spcBef>
                <a:spcPts val="100"/>
              </a:spcBef>
              <a:spcAft>
                <a:spcPts val="100"/>
              </a:spcAft>
              <a:buClr>
                <a:schemeClr val="accent2"/>
              </a:buClr>
              <a:buFont typeface="Arial" panose="020B0604020202020204" pitchFamily="34" charset="0"/>
              <a:buChar char="»"/>
              <a:defRPr sz="1600" kern="1200">
                <a:solidFill>
                  <a:schemeClr val="tx1"/>
                </a:solidFill>
                <a:latin typeface="+mn-lt"/>
                <a:ea typeface="+mn-ea"/>
                <a:cs typeface="+mn-cs"/>
              </a:defRPr>
            </a:lvl3pPr>
            <a:lvl4pPr marL="0" indent="0" algn="l" defTabSz="816473" rtl="0" eaLnBrk="1" latinLnBrk="0" hangingPunct="1">
              <a:lnSpc>
                <a:spcPct val="114000"/>
              </a:lnSpc>
              <a:spcBef>
                <a:spcPts val="300"/>
              </a:spcBef>
              <a:spcAft>
                <a:spcPts val="200"/>
              </a:spcAft>
              <a:buFont typeface="Arial" panose="020B0604020202020204" pitchFamily="34" charset="0"/>
              <a:buNone/>
              <a:defRPr sz="1600" b="0" kern="1200" baseline="0">
                <a:solidFill>
                  <a:schemeClr val="accent1"/>
                </a:solidFill>
                <a:latin typeface="+mj-lt"/>
                <a:ea typeface="+mn-ea"/>
                <a:cs typeface="+mn-cs"/>
              </a:defRPr>
            </a:lvl4pPr>
            <a:lvl5pPr marL="0" indent="0" algn="l" defTabSz="816473" rtl="0" eaLnBrk="1" latinLnBrk="0" hangingPunct="1">
              <a:lnSpc>
                <a:spcPct val="114000"/>
              </a:lnSpc>
              <a:spcBef>
                <a:spcPts val="300"/>
              </a:spcBef>
              <a:spcAft>
                <a:spcPts val="200"/>
              </a:spcAft>
              <a:buFont typeface="Arial" pitchFamily="34" charset="0"/>
              <a:buNone/>
              <a:defRPr sz="1600" kern="1200" baseline="0">
                <a:solidFill>
                  <a:schemeClr val="accent2"/>
                </a:solidFill>
                <a:latin typeface="+mn-lt"/>
                <a:ea typeface="+mn-ea"/>
                <a:cs typeface="+mn-cs"/>
              </a:defRPr>
            </a:lvl5pPr>
            <a:lvl6pPr marL="2245301"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538"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774"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70011" indent="-204118" algn="l" defTabSz="8164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91" indent="-457291">
              <a:lnSpc>
                <a:spcPct val="100000"/>
              </a:lnSpc>
              <a:spcBef>
                <a:spcPts val="600"/>
              </a:spcBef>
              <a:spcAft>
                <a:spcPts val="1200"/>
              </a:spcAft>
              <a:buFont typeface="+mj-lt"/>
              <a:buAutoNum type="arabicPeriod"/>
            </a:pPr>
            <a:r>
              <a:rPr lang="en-AU" sz="2000" dirty="0">
                <a:cs typeface="Segoe UI Light" panose="020B0502040204020203" pitchFamily="34" charset="0"/>
              </a:rPr>
              <a:t>Increase </a:t>
            </a:r>
            <a:r>
              <a:rPr lang="en-AU" sz="2000" b="1" dirty="0">
                <a:cs typeface="Segoe UI Light" panose="020B0502040204020203" pitchFamily="34" charset="0"/>
              </a:rPr>
              <a:t>consistency</a:t>
            </a:r>
            <a:r>
              <a:rPr lang="en-AU" sz="2000" dirty="0">
                <a:cs typeface="Segoe UI Light" panose="020B0502040204020203" pitchFamily="34" charset="0"/>
              </a:rPr>
              <a:t> between NSPs in terms of technical requirements, documentation requirements and structure of technical requirements documentation</a:t>
            </a:r>
          </a:p>
          <a:p>
            <a:pPr marL="457291" indent="-457291">
              <a:lnSpc>
                <a:spcPct val="100000"/>
              </a:lnSpc>
              <a:spcBef>
                <a:spcPts val="600"/>
              </a:spcBef>
              <a:spcAft>
                <a:spcPts val="1200"/>
              </a:spcAft>
              <a:buFont typeface="+mj-lt"/>
              <a:buAutoNum type="arabicPeriod"/>
            </a:pPr>
            <a:r>
              <a:rPr lang="en-AU" sz="2000" dirty="0">
                <a:cs typeface="Segoe UI Light" panose="020B0502040204020203" pitchFamily="34" charset="0"/>
              </a:rPr>
              <a:t>Improve </a:t>
            </a:r>
            <a:r>
              <a:rPr lang="en-AU" sz="2000" b="1" dirty="0">
                <a:cs typeface="Segoe UI Light" panose="020B0502040204020203" pitchFamily="34" charset="0"/>
              </a:rPr>
              <a:t>clarity</a:t>
            </a:r>
            <a:r>
              <a:rPr lang="en-AU" sz="2000" dirty="0">
                <a:cs typeface="Segoe UI Light" panose="020B0502040204020203" pitchFamily="34" charset="0"/>
              </a:rPr>
              <a:t> with respect to technical requirements</a:t>
            </a:r>
          </a:p>
          <a:p>
            <a:pPr marL="457291" indent="-457291">
              <a:lnSpc>
                <a:spcPct val="100000"/>
              </a:lnSpc>
              <a:spcBef>
                <a:spcPts val="600"/>
              </a:spcBef>
              <a:spcAft>
                <a:spcPts val="1200"/>
              </a:spcAft>
              <a:buFont typeface="+mj-lt"/>
              <a:buAutoNum type="arabicPeriod"/>
            </a:pPr>
            <a:r>
              <a:rPr lang="en-AU" sz="2000" dirty="0">
                <a:cs typeface="Segoe UI Light" panose="020B0502040204020203" pitchFamily="34" charset="0"/>
              </a:rPr>
              <a:t>Strike the right </a:t>
            </a:r>
            <a:r>
              <a:rPr lang="en-AU" sz="2000" b="1" dirty="0">
                <a:cs typeface="Segoe UI Light" panose="020B0502040204020203" pitchFamily="34" charset="0"/>
              </a:rPr>
              <a:t>balance</a:t>
            </a:r>
            <a:r>
              <a:rPr lang="en-AU" sz="2000" dirty="0">
                <a:cs typeface="Segoe UI Light" panose="020B0502040204020203" pitchFamily="34" charset="0"/>
              </a:rPr>
              <a:t> between:</a:t>
            </a:r>
          </a:p>
          <a:p>
            <a:pPr marL="897117" lvl="1" indent="-447765">
              <a:lnSpc>
                <a:spcPct val="100000"/>
              </a:lnSpc>
              <a:spcBef>
                <a:spcPts val="600"/>
              </a:spcBef>
              <a:spcAft>
                <a:spcPts val="1200"/>
              </a:spcAft>
              <a:buFont typeface="+mj-lt"/>
              <a:buAutoNum type="alphaLcPeriod"/>
            </a:pPr>
            <a:r>
              <a:rPr lang="en-AU" sz="2000" dirty="0">
                <a:cs typeface="Segoe UI Light" panose="020B0502040204020203" pitchFamily="34" charset="0"/>
              </a:rPr>
              <a:t>Mitigation of network risks / network costs</a:t>
            </a:r>
          </a:p>
          <a:p>
            <a:pPr marL="897117" lvl="1" indent="-447765">
              <a:lnSpc>
                <a:spcPct val="100000"/>
              </a:lnSpc>
              <a:spcBef>
                <a:spcPts val="600"/>
              </a:spcBef>
              <a:spcAft>
                <a:spcPts val="1200"/>
              </a:spcAft>
              <a:buFont typeface="+mj-lt"/>
              <a:buAutoNum type="alphaLcPeriod"/>
            </a:pPr>
            <a:r>
              <a:rPr lang="en-AU" sz="2000" dirty="0">
                <a:cs typeface="Segoe UI Light" panose="020B0502040204020203" pitchFamily="34" charset="0"/>
              </a:rPr>
              <a:t>Efficiency in the connection process</a:t>
            </a:r>
          </a:p>
          <a:p>
            <a:pPr marL="449352" lvl="1" indent="0">
              <a:lnSpc>
                <a:spcPct val="100000"/>
              </a:lnSpc>
              <a:spcBef>
                <a:spcPts val="600"/>
              </a:spcBef>
              <a:spcAft>
                <a:spcPts val="1200"/>
              </a:spcAft>
              <a:buNone/>
            </a:pPr>
            <a:r>
              <a:rPr lang="en-AU" sz="2000" dirty="0">
                <a:cs typeface="Segoe UI Light" panose="020B0502040204020203" pitchFamily="34" charset="0"/>
              </a:rPr>
              <a:t>In terms of the level of </a:t>
            </a:r>
            <a:r>
              <a:rPr lang="en-AU" sz="2000" b="1" dirty="0">
                <a:cs typeface="Segoe UI Light" panose="020B0502040204020203" pitchFamily="34" charset="0"/>
              </a:rPr>
              <a:t>onerousness</a:t>
            </a:r>
            <a:r>
              <a:rPr lang="en-AU" sz="2000" dirty="0">
                <a:cs typeface="Segoe UI Light" panose="020B0502040204020203" pitchFamily="34" charset="0"/>
              </a:rPr>
              <a:t> of technical requirements</a:t>
            </a:r>
          </a:p>
          <a:p>
            <a:pPr marL="457291" indent="-457291">
              <a:lnSpc>
                <a:spcPct val="100000"/>
              </a:lnSpc>
              <a:spcBef>
                <a:spcPts val="600"/>
              </a:spcBef>
              <a:spcAft>
                <a:spcPts val="1200"/>
              </a:spcAft>
              <a:buFont typeface="+mj-lt"/>
              <a:buAutoNum type="arabicPeriod"/>
            </a:pPr>
            <a:r>
              <a:rPr lang="en-AU" sz="2000" dirty="0">
                <a:cs typeface="Segoe UI Light" panose="020B0502040204020203" pitchFamily="34" charset="0"/>
              </a:rPr>
              <a:t>Establish a platform for NSPs to develop common standards and protocols for future management of active DER</a:t>
            </a:r>
          </a:p>
          <a:p>
            <a:pPr>
              <a:lnSpc>
                <a:spcPct val="100000"/>
              </a:lnSpc>
              <a:spcBef>
                <a:spcPts val="600"/>
              </a:spcBef>
              <a:spcAft>
                <a:spcPts val="1200"/>
              </a:spcAft>
            </a:pPr>
            <a:endParaRPr lang="en-AU" sz="2000" dirty="0">
              <a:cs typeface="Segoe UI Light" panose="020B0502040204020203" pitchFamily="34" charset="0"/>
            </a:endParaRPr>
          </a:p>
        </p:txBody>
      </p:sp>
      <p:pic>
        <p:nvPicPr>
          <p:cNvPr id="5" name="Picture 4">
            <a:extLst>
              <a:ext uri="{FF2B5EF4-FFF2-40B4-BE49-F238E27FC236}">
                <a16:creationId xmlns:a16="http://schemas.microsoft.com/office/drawing/2014/main" id="{73BB29AE-0ED9-46CC-8B29-EB3CBF29A1CE}"/>
              </a:ext>
            </a:extLst>
          </p:cNvPr>
          <p:cNvPicPr>
            <a:picLocks noChangeAspect="1"/>
          </p:cNvPicPr>
          <p:nvPr/>
        </p:nvPicPr>
        <p:blipFill>
          <a:blip r:embed="rId2"/>
          <a:stretch>
            <a:fillRect/>
          </a:stretch>
        </p:blipFill>
        <p:spPr>
          <a:xfrm>
            <a:off x="9073316" y="6094068"/>
            <a:ext cx="1128727" cy="576086"/>
          </a:xfrm>
          <a:prstGeom prst="rect">
            <a:avLst/>
          </a:prstGeom>
        </p:spPr>
      </p:pic>
    </p:spTree>
    <p:extLst>
      <p:ext uri="{BB962C8B-B14F-4D97-AF65-F5344CB8AC3E}">
        <p14:creationId xmlns:p14="http://schemas.microsoft.com/office/powerpoint/2010/main" val="301717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2BCB-016B-4BA3-82D2-6015083DC993}"/>
              </a:ext>
            </a:extLst>
          </p:cNvPr>
          <p:cNvSpPr>
            <a:spLocks noGrp="1"/>
          </p:cNvSpPr>
          <p:nvPr>
            <p:ph type="title"/>
          </p:nvPr>
        </p:nvSpPr>
        <p:spPr>
          <a:xfrm>
            <a:off x="481013" y="405458"/>
            <a:ext cx="11233150" cy="720000"/>
          </a:xfrm>
        </p:spPr>
        <p:txBody>
          <a:bodyPr/>
          <a:lstStyle/>
          <a:p>
            <a:r>
              <a:rPr lang="en-AU" sz="2400" dirty="0">
                <a:cs typeface="Segoe UI Semilight" panose="020B0402040204020203" pitchFamily="34" charset="0"/>
              </a:rPr>
              <a:t>How will Energy Networks Australia ensure the guidelines remain relevant  given the rate of change regulatory and technical settings?</a:t>
            </a:r>
          </a:p>
        </p:txBody>
      </p:sp>
      <p:sp>
        <p:nvSpPr>
          <p:cNvPr id="3" name="Content Placeholder 2">
            <a:extLst>
              <a:ext uri="{FF2B5EF4-FFF2-40B4-BE49-F238E27FC236}">
                <a16:creationId xmlns:a16="http://schemas.microsoft.com/office/drawing/2014/main" id="{5A8345E4-9242-4151-B15E-0A5A2677FEA4}"/>
              </a:ext>
            </a:extLst>
          </p:cNvPr>
          <p:cNvSpPr>
            <a:spLocks noGrp="1"/>
          </p:cNvSpPr>
          <p:nvPr>
            <p:ph idx="1"/>
          </p:nvPr>
        </p:nvSpPr>
        <p:spPr>
          <a:xfrm>
            <a:off x="408955" y="1341562"/>
            <a:ext cx="11305207" cy="4609079"/>
          </a:xfrm>
        </p:spPr>
        <p:txBody>
          <a:bodyPr>
            <a:normAutofit lnSpcReduction="10000"/>
          </a:bodyPr>
          <a:lstStyle/>
          <a:p>
            <a:pPr>
              <a:lnSpc>
                <a:spcPct val="100000"/>
              </a:lnSpc>
              <a:spcBef>
                <a:spcPts val="600"/>
              </a:spcBef>
              <a:spcAft>
                <a:spcPts val="1200"/>
              </a:spcAft>
            </a:pPr>
            <a:r>
              <a:rPr lang="en-AU" sz="2000" dirty="0">
                <a:cs typeface="Segoe UI Light" panose="020B0502040204020203" pitchFamily="34" charset="0"/>
              </a:rPr>
              <a:t>The guidelines will be reviewed annually by Energy Networks Australia to identify whether there is a technology or regulatory trigger for update</a:t>
            </a:r>
          </a:p>
          <a:p>
            <a:pPr>
              <a:lnSpc>
                <a:spcPct val="100000"/>
              </a:lnSpc>
              <a:spcBef>
                <a:spcPts val="600"/>
              </a:spcBef>
              <a:spcAft>
                <a:spcPts val="1200"/>
              </a:spcAft>
            </a:pPr>
            <a:r>
              <a:rPr lang="en-AU" sz="2000" dirty="0">
                <a:cs typeface="Segoe UI Light" panose="020B0502040204020203" pitchFamily="34" charset="0"/>
              </a:rPr>
              <a:t>An independent evaluation will be conducted to determine:</a:t>
            </a:r>
          </a:p>
          <a:p>
            <a:pPr lvl="1">
              <a:lnSpc>
                <a:spcPct val="100000"/>
              </a:lnSpc>
              <a:spcBef>
                <a:spcPts val="600"/>
              </a:spcBef>
              <a:spcAft>
                <a:spcPts val="1200"/>
              </a:spcAft>
            </a:pPr>
            <a:r>
              <a:rPr lang="en-AU" sz="2000" dirty="0">
                <a:cs typeface="Segoe UI Light" panose="020B0502040204020203" pitchFamily="34" charset="0"/>
              </a:rPr>
              <a:t>The level of compliance</a:t>
            </a:r>
          </a:p>
          <a:p>
            <a:pPr lvl="1">
              <a:lnSpc>
                <a:spcPct val="100000"/>
              </a:lnSpc>
              <a:spcBef>
                <a:spcPts val="600"/>
              </a:spcBef>
              <a:spcAft>
                <a:spcPts val="1200"/>
              </a:spcAft>
            </a:pPr>
            <a:r>
              <a:rPr lang="en-AU" sz="2000" dirty="0">
                <a:cs typeface="Segoe UI Light" panose="020B0502040204020203" pitchFamily="34" charset="0"/>
              </a:rPr>
              <a:t>Whether the desired outcomes have been achieved from both an NSP and proponent perspective</a:t>
            </a:r>
          </a:p>
          <a:p>
            <a:pPr>
              <a:lnSpc>
                <a:spcPct val="100000"/>
              </a:lnSpc>
              <a:spcBef>
                <a:spcPts val="600"/>
              </a:spcBef>
              <a:spcAft>
                <a:spcPts val="1200"/>
              </a:spcAft>
            </a:pPr>
            <a:r>
              <a:rPr lang="en-AU" sz="2000" dirty="0">
                <a:cs typeface="Segoe UI Light" panose="020B0502040204020203" pitchFamily="34" charset="0"/>
              </a:rPr>
              <a:t>Guideline review and implementation evaluations </a:t>
            </a:r>
          </a:p>
          <a:p>
            <a:pPr lvl="1">
              <a:lnSpc>
                <a:spcPct val="100000"/>
              </a:lnSpc>
              <a:spcBef>
                <a:spcPts val="600"/>
              </a:spcBef>
              <a:spcAft>
                <a:spcPts val="1200"/>
              </a:spcAft>
            </a:pPr>
            <a:r>
              <a:rPr lang="en-AU" sz="2000" dirty="0">
                <a:cs typeface="Segoe UI Light" panose="020B0502040204020203" pitchFamily="34" charset="0"/>
              </a:rPr>
              <a:t>The first review will occur six months after publication</a:t>
            </a:r>
          </a:p>
          <a:p>
            <a:pPr lvl="1">
              <a:lnSpc>
                <a:spcPct val="100000"/>
              </a:lnSpc>
              <a:spcBef>
                <a:spcPts val="600"/>
              </a:spcBef>
              <a:spcAft>
                <a:spcPts val="1200"/>
              </a:spcAft>
            </a:pPr>
            <a:r>
              <a:rPr lang="en-AU" sz="2000" dirty="0">
                <a:cs typeface="Segoe UI Light" panose="020B0502040204020203" pitchFamily="34" charset="0"/>
              </a:rPr>
              <a:t>The first independent evaluation will occur one year after publication</a:t>
            </a:r>
          </a:p>
          <a:p>
            <a:pPr lvl="1">
              <a:lnSpc>
                <a:spcPct val="100000"/>
              </a:lnSpc>
              <a:spcBef>
                <a:spcPts val="600"/>
              </a:spcBef>
              <a:spcAft>
                <a:spcPts val="1200"/>
              </a:spcAft>
            </a:pPr>
            <a:r>
              <a:rPr lang="en-AU" sz="2000" dirty="0">
                <a:cs typeface="Segoe UI Light" panose="020B0502040204020203" pitchFamily="34" charset="0"/>
              </a:rPr>
              <a:t>Independent evaluation will be conducted every two years thereafter</a:t>
            </a:r>
          </a:p>
        </p:txBody>
      </p:sp>
      <p:pic>
        <p:nvPicPr>
          <p:cNvPr id="4" name="Picture 3">
            <a:extLst>
              <a:ext uri="{FF2B5EF4-FFF2-40B4-BE49-F238E27FC236}">
                <a16:creationId xmlns:a16="http://schemas.microsoft.com/office/drawing/2014/main" id="{0ABBE6DA-3163-460A-8783-2A54439C4B9E}"/>
              </a:ext>
            </a:extLst>
          </p:cNvPr>
          <p:cNvPicPr>
            <a:picLocks noChangeAspect="1"/>
          </p:cNvPicPr>
          <p:nvPr/>
        </p:nvPicPr>
        <p:blipFill>
          <a:blip r:embed="rId2"/>
          <a:stretch>
            <a:fillRect/>
          </a:stretch>
        </p:blipFill>
        <p:spPr>
          <a:xfrm>
            <a:off x="9073316" y="6022060"/>
            <a:ext cx="1128727" cy="576086"/>
          </a:xfrm>
          <a:prstGeom prst="rect">
            <a:avLst/>
          </a:prstGeom>
        </p:spPr>
      </p:pic>
    </p:spTree>
    <p:extLst>
      <p:ext uri="{BB962C8B-B14F-4D97-AF65-F5344CB8AC3E}">
        <p14:creationId xmlns:p14="http://schemas.microsoft.com/office/powerpoint/2010/main" val="284632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nergy Networks Australia">
  <a:themeElements>
    <a:clrScheme name="Custom 1">
      <a:dk1>
        <a:sysClr val="windowText" lastClr="000000"/>
      </a:dk1>
      <a:lt1>
        <a:sysClr val="window" lastClr="FFFFFF"/>
      </a:lt1>
      <a:dk2>
        <a:srgbClr val="333333"/>
      </a:dk2>
      <a:lt2>
        <a:srgbClr val="7F7F7F"/>
      </a:lt2>
      <a:accent1>
        <a:srgbClr val="060E9F"/>
      </a:accent1>
      <a:accent2>
        <a:srgbClr val="22D3C5"/>
      </a:accent2>
      <a:accent3>
        <a:srgbClr val="FFD923"/>
      </a:accent3>
      <a:accent4>
        <a:srgbClr val="333333"/>
      </a:accent4>
      <a:accent5>
        <a:srgbClr val="00B0F0"/>
      </a:accent5>
      <a:accent6>
        <a:srgbClr val="199E93"/>
      </a:accent6>
      <a:hlink>
        <a:srgbClr val="060E9F"/>
      </a:hlink>
      <a:folHlink>
        <a:srgbClr val="060E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A PowerPoint template 4-3.potx" id="{57872249-72AF-4FF9-9499-DE6DCF0229ED}" vid="{5D8104CA-54D0-45DD-AC83-3A56B1759BB7}"/>
    </a:ext>
  </a:extLst>
</a:theme>
</file>

<file path=ppt/theme/theme2.xml><?xml version="1.0" encoding="utf-8"?>
<a:theme xmlns:a="http://schemas.openxmlformats.org/drawingml/2006/main" name="1_Energy Networks Australia">
  <a:themeElements>
    <a:clrScheme name="ENA">
      <a:dk1>
        <a:sysClr val="windowText" lastClr="000000"/>
      </a:dk1>
      <a:lt1>
        <a:sysClr val="window" lastClr="FFFFFF"/>
      </a:lt1>
      <a:dk2>
        <a:srgbClr val="333333"/>
      </a:dk2>
      <a:lt2>
        <a:srgbClr val="7F7F7F"/>
      </a:lt2>
      <a:accent1>
        <a:srgbClr val="060E9F"/>
      </a:accent1>
      <a:accent2>
        <a:srgbClr val="22D3C5"/>
      </a:accent2>
      <a:accent3>
        <a:srgbClr val="FFD923"/>
      </a:accent3>
      <a:accent4>
        <a:srgbClr val="333333"/>
      </a:accent4>
      <a:accent5>
        <a:srgbClr val="EAEAEA"/>
      </a:accent5>
      <a:accent6>
        <a:srgbClr val="F4F4F4"/>
      </a:accent6>
      <a:hlink>
        <a:srgbClr val="060E9F"/>
      </a:hlink>
      <a:folHlink>
        <a:srgbClr val="060E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NA PowerPoint template 4-3.potx" id="{57872249-72AF-4FF9-9499-DE6DCF0229ED}" vid="{5D8104CA-54D0-45DD-AC83-3A56B1759B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ENA PowerPoint template 16-9</Template>
  <TotalTime>4839</TotalTime>
  <Words>2073</Words>
  <Application>Microsoft Office PowerPoint</Application>
  <PresentationFormat>Custom</PresentationFormat>
  <Paragraphs>221</Paragraphs>
  <Slides>29</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Segoe UI Light</vt:lpstr>
      <vt:lpstr>Segoe UI Semilight</vt:lpstr>
      <vt:lpstr>Wingdings</vt:lpstr>
      <vt:lpstr>Energy Networks Australia</vt:lpstr>
      <vt:lpstr>1_Energy Networks Australia</vt:lpstr>
      <vt:lpstr>National DER Connection Guidelines –  Basic and Low Voltage Connections</vt:lpstr>
      <vt:lpstr>Agenda</vt:lpstr>
      <vt:lpstr>Housekeeping</vt:lpstr>
      <vt:lpstr>Overview</vt:lpstr>
      <vt:lpstr>National DER Network Connection Guidelines</vt:lpstr>
      <vt:lpstr>Documents</vt:lpstr>
      <vt:lpstr>Who do the guidelines Basic &amp; LV Guidelines apply to?</vt:lpstr>
      <vt:lpstr>Desired outcomes</vt:lpstr>
      <vt:lpstr>How will Energy Networks Australia ensure the guidelines remain relevant  given the rate of change regulatory and technical settings?</vt:lpstr>
      <vt:lpstr>How did we develop the technical settings?</vt:lpstr>
      <vt:lpstr>Principles in developing technical requirements</vt:lpstr>
      <vt:lpstr>Feedback on Basic &amp; LV Guidelines</vt:lpstr>
      <vt:lpstr>Summary of Basic and LV Connections Guidelines Contents</vt:lpstr>
      <vt:lpstr>Key themes covered by external stakeholder feedback </vt:lpstr>
      <vt:lpstr>Guidelines: Objectives, Audience and Iterations</vt:lpstr>
      <vt:lpstr>References to Australian/ International Standards</vt:lpstr>
      <vt:lpstr>Expediency of Processing Basic EG Connections</vt:lpstr>
      <vt:lpstr>Voltage Response Modes</vt:lpstr>
      <vt:lpstr>Incorporating Energy Storage System (ESS) Technical Requirements into the Guidelines</vt:lpstr>
      <vt:lpstr>Generation Control</vt:lpstr>
      <vt:lpstr>Non-Standard Network Connections (Basic EG Connections)</vt:lpstr>
      <vt:lpstr>Maximum System Capacity</vt:lpstr>
      <vt:lpstr>Compliance with the Guidelines</vt:lpstr>
      <vt:lpstr>Compliance with the Guidelines cont…</vt:lpstr>
      <vt:lpstr>ENA Communications and Transition Plan</vt:lpstr>
      <vt:lpstr>ENA Communications and Transition Plan cont…</vt:lpstr>
      <vt:lpstr>Next Steps</vt:lpstr>
      <vt:lpstr>Next steps</vt:lpstr>
      <vt:lpstr>Questions?    The Basic and LV DER Connection Guidelines can be found at: https://www.energynetworks.com.au/national-grid-connection-guidelines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Melanie Koerner</dc:creator>
  <cp:lastModifiedBy>Stuart Johnston</cp:lastModifiedBy>
  <cp:revision>433</cp:revision>
  <dcterms:created xsi:type="dcterms:W3CDTF">2018-03-20T23:59:39Z</dcterms:created>
  <dcterms:modified xsi:type="dcterms:W3CDTF">2019-03-05T08:15:17Z</dcterms:modified>
</cp:coreProperties>
</file>